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275_AE4BD381.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56" r:id="rId5"/>
    <p:sldId id="625" r:id="rId6"/>
    <p:sldId id="633" r:id="rId7"/>
    <p:sldId id="634" r:id="rId8"/>
    <p:sldId id="635" r:id="rId9"/>
    <p:sldId id="293" r:id="rId10"/>
    <p:sldId id="295" r:id="rId11"/>
    <p:sldId id="509" r:id="rId12"/>
    <p:sldId id="624" r:id="rId13"/>
    <p:sldId id="628" r:id="rId14"/>
    <p:sldId id="626" r:id="rId15"/>
    <p:sldId id="627" r:id="rId16"/>
    <p:sldId id="636" r:id="rId17"/>
    <p:sldId id="637" r:id="rId18"/>
    <p:sldId id="638" r:id="rId19"/>
    <p:sldId id="639" r:id="rId20"/>
    <p:sldId id="629" r:id="rId21"/>
    <p:sldId id="630" r:id="rId22"/>
    <p:sldId id="631" r:id="rId23"/>
    <p:sldId id="632" r:id="rId2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5EAD35-B4F6-AD40-E7F8-E7537A258F02}" name="E. Kamphorst" initials="EK" userId="S::e.kamphorst_rug.nl#ext#@swvzlpo.onmicrosoft.com::7e66bb52-4806-4cbb-ada9-a47538117925" providerId="AD"/>
  <p188:author id="{A9DA85BA-E6A2-DEE5-59C0-602E0D981A1F}" name="Doreen Kersemakers" initials="DK" userId="S::d.kersemakers@swvzlpo.nl::da2616b4-bc5c-4bfd-839d-a7f87c8274a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971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F2193B-9767-9AB5-9D80-83E2C57FC7BE}" v="166" dt="2024-06-17T10:06:25.5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56"/>
    <p:restoredTop sz="94737"/>
  </p:normalViewPr>
  <p:slideViewPr>
    <p:cSldViewPr snapToGrid="0">
      <p:cViewPr varScale="1">
        <p:scale>
          <a:sx n="172" d="100"/>
          <a:sy n="172" d="100"/>
        </p:scale>
        <p:origin x="224" y="6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 Kamphorst" userId="S::e.kamphorst_rug.nl#ext#@swvzlpo.onmicrosoft.com::7e66bb52-4806-4cbb-ada9-a47538117925" providerId="AD" clId="Web-{F1E63521-57E6-666A-829D-F2CCF2311E76}"/>
    <pc:docChg chg="mod addSld modSld">
      <pc:chgData name="E. Kamphorst" userId="S::e.kamphorst_rug.nl#ext#@swvzlpo.onmicrosoft.com::7e66bb52-4806-4cbb-ada9-a47538117925" providerId="AD" clId="Web-{F1E63521-57E6-666A-829D-F2CCF2311E76}" dt="2024-06-12T12:41:38.709" v="467" actId="14100"/>
      <pc:docMkLst>
        <pc:docMk/>
      </pc:docMkLst>
      <pc:sldChg chg="modSp">
        <pc:chgData name="E. Kamphorst" userId="S::e.kamphorst_rug.nl#ext#@swvzlpo.onmicrosoft.com::7e66bb52-4806-4cbb-ada9-a47538117925" providerId="AD" clId="Web-{F1E63521-57E6-666A-829D-F2CCF2311E76}" dt="2024-06-12T09:55:15.660" v="7" actId="20577"/>
        <pc:sldMkLst>
          <pc:docMk/>
          <pc:sldMk cId="3580896899" sldId="624"/>
        </pc:sldMkLst>
        <pc:spChg chg="mod">
          <ac:chgData name="E. Kamphorst" userId="S::e.kamphorst_rug.nl#ext#@swvzlpo.onmicrosoft.com::7e66bb52-4806-4cbb-ada9-a47538117925" providerId="AD" clId="Web-{F1E63521-57E6-666A-829D-F2CCF2311E76}" dt="2024-06-12T09:55:15.660" v="7" actId="20577"/>
          <ac:spMkLst>
            <pc:docMk/>
            <pc:sldMk cId="3580896899" sldId="624"/>
            <ac:spMk id="2" creationId="{045E686B-05F2-5E37-BEE6-2F9CD72D9A78}"/>
          </ac:spMkLst>
        </pc:spChg>
      </pc:sldChg>
      <pc:sldChg chg="addSp delSp modSp new mod setBg modNotes">
        <pc:chgData name="E. Kamphorst" userId="S::e.kamphorst_rug.nl#ext#@swvzlpo.onmicrosoft.com::7e66bb52-4806-4cbb-ada9-a47538117925" providerId="AD" clId="Web-{F1E63521-57E6-666A-829D-F2CCF2311E76}" dt="2024-06-12T12:41:38.709" v="467" actId="14100"/>
        <pc:sldMkLst>
          <pc:docMk/>
          <pc:sldMk cId="1285577844" sldId="626"/>
        </pc:sldMkLst>
        <pc:spChg chg="mod">
          <ac:chgData name="E. Kamphorst" userId="S::e.kamphorst_rug.nl#ext#@swvzlpo.onmicrosoft.com::7e66bb52-4806-4cbb-ada9-a47538117925" providerId="AD" clId="Web-{F1E63521-57E6-666A-829D-F2CCF2311E76}" dt="2024-06-12T12:41:38.709" v="467" actId="14100"/>
          <ac:spMkLst>
            <pc:docMk/>
            <pc:sldMk cId="1285577844" sldId="626"/>
            <ac:spMk id="2" creationId="{B72A2D64-246E-0B3A-0349-09B036451132}"/>
          </ac:spMkLst>
        </pc:spChg>
        <pc:spChg chg="add del mod">
          <ac:chgData name="E. Kamphorst" userId="S::e.kamphorst_rug.nl#ext#@swvzlpo.onmicrosoft.com::7e66bb52-4806-4cbb-ada9-a47538117925" providerId="AD" clId="Web-{F1E63521-57E6-666A-829D-F2CCF2311E76}" dt="2024-06-12T11:50:53.185" v="75"/>
          <ac:spMkLst>
            <pc:docMk/>
            <pc:sldMk cId="1285577844" sldId="626"/>
            <ac:spMk id="4" creationId="{E0D0DA0A-0404-4A94-7E5D-0B9058448EA9}"/>
          </ac:spMkLst>
        </pc:spChg>
        <pc:spChg chg="add">
          <ac:chgData name="E. Kamphorst" userId="S::e.kamphorst_rug.nl#ext#@swvzlpo.onmicrosoft.com::7e66bb52-4806-4cbb-ada9-a47538117925" providerId="AD" clId="Web-{F1E63521-57E6-666A-829D-F2CCF2311E76}" dt="2024-06-12T12:02:49.334" v="146"/>
          <ac:spMkLst>
            <pc:docMk/>
            <pc:sldMk cId="1285577844" sldId="626"/>
            <ac:spMk id="8" creationId="{6753252F-4873-4F63-801D-CC719279A7D5}"/>
          </ac:spMkLst>
        </pc:spChg>
        <pc:spChg chg="add">
          <ac:chgData name="E. Kamphorst" userId="S::e.kamphorst_rug.nl#ext#@swvzlpo.onmicrosoft.com::7e66bb52-4806-4cbb-ada9-a47538117925" providerId="AD" clId="Web-{F1E63521-57E6-666A-829D-F2CCF2311E76}" dt="2024-06-12T12:02:49.334" v="146"/>
          <ac:spMkLst>
            <pc:docMk/>
            <pc:sldMk cId="1285577844" sldId="626"/>
            <ac:spMk id="10" creationId="{047C8CCB-F95D-4249-92DD-651249D3535A}"/>
          </ac:spMkLst>
        </pc:spChg>
        <pc:picChg chg="add mod">
          <ac:chgData name="E. Kamphorst" userId="S::e.kamphorst_rug.nl#ext#@swvzlpo.onmicrosoft.com::7e66bb52-4806-4cbb-ada9-a47538117925" providerId="AD" clId="Web-{F1E63521-57E6-666A-829D-F2CCF2311E76}" dt="2024-06-12T12:03:24.429" v="158" actId="1076"/>
          <ac:picMkLst>
            <pc:docMk/>
            <pc:sldMk cId="1285577844" sldId="626"/>
            <ac:picMk id="3" creationId="{BA4F2CE2-F302-EB76-16F2-5AF32F73BDD5}"/>
          </ac:picMkLst>
        </pc:picChg>
      </pc:sldChg>
      <pc:sldChg chg="addSp modSp new mod setBg modNotes">
        <pc:chgData name="E. Kamphorst" userId="S::e.kamphorst_rug.nl#ext#@swvzlpo.onmicrosoft.com::7e66bb52-4806-4cbb-ada9-a47538117925" providerId="AD" clId="Web-{F1E63521-57E6-666A-829D-F2CCF2311E76}" dt="2024-06-12T12:04:40.556" v="182" actId="1076"/>
        <pc:sldMkLst>
          <pc:docMk/>
          <pc:sldMk cId="1715930772" sldId="627"/>
        </pc:sldMkLst>
        <pc:spChg chg="mod">
          <ac:chgData name="E. Kamphorst" userId="S::e.kamphorst_rug.nl#ext#@swvzlpo.onmicrosoft.com::7e66bb52-4806-4cbb-ada9-a47538117925" providerId="AD" clId="Web-{F1E63521-57E6-666A-829D-F2CCF2311E76}" dt="2024-06-12T12:04:30.494" v="179" actId="20577"/>
          <ac:spMkLst>
            <pc:docMk/>
            <pc:sldMk cId="1715930772" sldId="627"/>
            <ac:spMk id="2" creationId="{FC894C9A-C40A-8630-E268-11D9FEA7B33F}"/>
          </ac:spMkLst>
        </pc:spChg>
        <pc:spChg chg="add">
          <ac:chgData name="E. Kamphorst" userId="S::e.kamphorst_rug.nl#ext#@swvzlpo.onmicrosoft.com::7e66bb52-4806-4cbb-ada9-a47538117925" providerId="AD" clId="Web-{F1E63521-57E6-666A-829D-F2CCF2311E76}" dt="2024-06-12T12:04:02.164" v="161"/>
          <ac:spMkLst>
            <pc:docMk/>
            <pc:sldMk cId="1715930772" sldId="627"/>
            <ac:spMk id="8" creationId="{6753252F-4873-4F63-801D-CC719279A7D5}"/>
          </ac:spMkLst>
        </pc:spChg>
        <pc:spChg chg="add">
          <ac:chgData name="E. Kamphorst" userId="S::e.kamphorst_rug.nl#ext#@swvzlpo.onmicrosoft.com::7e66bb52-4806-4cbb-ada9-a47538117925" providerId="AD" clId="Web-{F1E63521-57E6-666A-829D-F2CCF2311E76}" dt="2024-06-12T12:04:02.164" v="161"/>
          <ac:spMkLst>
            <pc:docMk/>
            <pc:sldMk cId="1715930772" sldId="627"/>
            <ac:spMk id="10" creationId="{047C8CCB-F95D-4249-92DD-651249D3535A}"/>
          </ac:spMkLst>
        </pc:spChg>
        <pc:picChg chg="add mod">
          <ac:chgData name="E. Kamphorst" userId="S::e.kamphorst_rug.nl#ext#@swvzlpo.onmicrosoft.com::7e66bb52-4806-4cbb-ada9-a47538117925" providerId="AD" clId="Web-{F1E63521-57E6-666A-829D-F2CCF2311E76}" dt="2024-06-12T12:04:40.556" v="182" actId="1076"/>
          <ac:picMkLst>
            <pc:docMk/>
            <pc:sldMk cId="1715930772" sldId="627"/>
            <ac:picMk id="3" creationId="{6E27FBDB-1008-07AE-17FB-998E6FB72F32}"/>
          </ac:picMkLst>
        </pc:picChg>
      </pc:sldChg>
      <pc:sldChg chg="addSp modSp new mod setBg modClrScheme chgLayout">
        <pc:chgData name="E. Kamphorst" userId="S::e.kamphorst_rug.nl#ext#@swvzlpo.onmicrosoft.com::7e66bb52-4806-4cbb-ada9-a47538117925" providerId="AD" clId="Web-{F1E63521-57E6-666A-829D-F2CCF2311E76}" dt="2024-06-12T12:01:51.113" v="145"/>
        <pc:sldMkLst>
          <pc:docMk/>
          <pc:sldMk cId="3932958708" sldId="628"/>
        </pc:sldMkLst>
        <pc:spChg chg="mod ord">
          <ac:chgData name="E. Kamphorst" userId="S::e.kamphorst_rug.nl#ext#@swvzlpo.onmicrosoft.com::7e66bb52-4806-4cbb-ada9-a47538117925" providerId="AD" clId="Web-{F1E63521-57E6-666A-829D-F2CCF2311E76}" dt="2024-06-12T12:01:51.113" v="145"/>
          <ac:spMkLst>
            <pc:docMk/>
            <pc:sldMk cId="3932958708" sldId="628"/>
            <ac:spMk id="2" creationId="{4ECD69D6-2EC3-C216-876D-9C3E6F37268A}"/>
          </ac:spMkLst>
        </pc:spChg>
        <pc:spChg chg="add mod ord">
          <ac:chgData name="E. Kamphorst" userId="S::e.kamphorst_rug.nl#ext#@swvzlpo.onmicrosoft.com::7e66bb52-4806-4cbb-ada9-a47538117925" providerId="AD" clId="Web-{F1E63521-57E6-666A-829D-F2CCF2311E76}" dt="2024-06-12T12:01:51.113" v="145"/>
          <ac:spMkLst>
            <pc:docMk/>
            <pc:sldMk cId="3932958708" sldId="628"/>
            <ac:spMk id="3" creationId="{FEF9C540-047E-4F86-3F60-A42221E8A578}"/>
          </ac:spMkLst>
        </pc:spChg>
        <pc:spChg chg="add">
          <ac:chgData name="E. Kamphorst" userId="S::e.kamphorst_rug.nl#ext#@swvzlpo.onmicrosoft.com::7e66bb52-4806-4cbb-ada9-a47538117925" providerId="AD" clId="Web-{F1E63521-57E6-666A-829D-F2CCF2311E76}" dt="2024-06-12T12:01:51.113" v="145"/>
          <ac:spMkLst>
            <pc:docMk/>
            <pc:sldMk cId="3932958708" sldId="628"/>
            <ac:spMk id="8" creationId="{18873D23-2DCF-4B31-A009-95721C06E8E1}"/>
          </ac:spMkLst>
        </pc:spChg>
        <pc:spChg chg="add">
          <ac:chgData name="E. Kamphorst" userId="S::e.kamphorst_rug.nl#ext#@swvzlpo.onmicrosoft.com::7e66bb52-4806-4cbb-ada9-a47538117925" providerId="AD" clId="Web-{F1E63521-57E6-666A-829D-F2CCF2311E76}" dt="2024-06-12T12:01:51.113" v="145"/>
          <ac:spMkLst>
            <pc:docMk/>
            <pc:sldMk cId="3932958708" sldId="628"/>
            <ac:spMk id="10" creationId="{C13EF075-D4EF-4929-ADBC-91B27DA19955}"/>
          </ac:spMkLst>
        </pc:spChg>
        <pc:grpChg chg="add">
          <ac:chgData name="E. Kamphorst" userId="S::e.kamphorst_rug.nl#ext#@swvzlpo.onmicrosoft.com::7e66bb52-4806-4cbb-ada9-a47538117925" providerId="AD" clId="Web-{F1E63521-57E6-666A-829D-F2CCF2311E76}" dt="2024-06-12T12:01:51.113" v="145"/>
          <ac:grpSpMkLst>
            <pc:docMk/>
            <pc:sldMk cId="3932958708" sldId="628"/>
            <ac:grpSpMk id="12" creationId="{DAA26DFA-AAB2-4973-9C17-16D587C7B198}"/>
          </ac:grpSpMkLst>
        </pc:grpChg>
      </pc:sldChg>
      <pc:sldChg chg="addSp modSp new mod setBg modClrScheme addCm modCm chgLayout">
        <pc:chgData name="E. Kamphorst" userId="S::e.kamphorst_rug.nl#ext#@swvzlpo.onmicrosoft.com::7e66bb52-4806-4cbb-ada9-a47538117925" providerId="AD" clId="Web-{F1E63521-57E6-666A-829D-F2CCF2311E76}" dt="2024-06-12T12:26:32.413" v="361"/>
        <pc:sldMkLst>
          <pc:docMk/>
          <pc:sldMk cId="2924204929" sldId="629"/>
        </pc:sldMkLst>
        <pc:spChg chg="mod ord">
          <ac:chgData name="E. Kamphorst" userId="S::e.kamphorst_rug.nl#ext#@swvzlpo.onmicrosoft.com::7e66bb52-4806-4cbb-ada9-a47538117925" providerId="AD" clId="Web-{F1E63521-57E6-666A-829D-F2CCF2311E76}" dt="2024-06-12T12:21:25.215" v="351"/>
          <ac:spMkLst>
            <pc:docMk/>
            <pc:sldMk cId="2924204929" sldId="629"/>
            <ac:spMk id="2" creationId="{C2072DCC-10D3-D597-75EB-AF5481D41E9B}"/>
          </ac:spMkLst>
        </pc:spChg>
        <pc:spChg chg="add mod ord">
          <ac:chgData name="E. Kamphorst" userId="S::e.kamphorst_rug.nl#ext#@swvzlpo.onmicrosoft.com::7e66bb52-4806-4cbb-ada9-a47538117925" providerId="AD" clId="Web-{F1E63521-57E6-666A-829D-F2CCF2311E76}" dt="2024-06-12T12:21:43.372" v="354" actId="20577"/>
          <ac:spMkLst>
            <pc:docMk/>
            <pc:sldMk cId="2924204929" sldId="629"/>
            <ac:spMk id="3" creationId="{E824A513-A41F-0FE6-5A68-3A919CE39A88}"/>
          </ac:spMkLst>
        </pc:spChg>
        <pc:spChg chg="add">
          <ac:chgData name="E. Kamphorst" userId="S::e.kamphorst_rug.nl#ext#@swvzlpo.onmicrosoft.com::7e66bb52-4806-4cbb-ada9-a47538117925" providerId="AD" clId="Web-{F1E63521-57E6-666A-829D-F2CCF2311E76}" dt="2024-06-12T12:21:25.215" v="351"/>
          <ac:spMkLst>
            <pc:docMk/>
            <pc:sldMk cId="2924204929" sldId="629"/>
            <ac:spMk id="8" creationId="{4BC99CB9-DDAD-44A2-8A1C-E3AF4E72DF5C}"/>
          </ac:spMkLst>
        </pc:spChg>
        <pc:spChg chg="add">
          <ac:chgData name="E. Kamphorst" userId="S::e.kamphorst_rug.nl#ext#@swvzlpo.onmicrosoft.com::7e66bb52-4806-4cbb-ada9-a47538117925" providerId="AD" clId="Web-{F1E63521-57E6-666A-829D-F2CCF2311E76}" dt="2024-06-12T12:21:25.215" v="351"/>
          <ac:spMkLst>
            <pc:docMk/>
            <pc:sldMk cId="2924204929" sldId="629"/>
            <ac:spMk id="10" creationId="{64053CBF-3932-45FF-8285-EE5146085F3A}"/>
          </ac:spMkLst>
        </pc:spChg>
        <pc:grpChg chg="add">
          <ac:chgData name="E. Kamphorst" userId="S::e.kamphorst_rug.nl#ext#@swvzlpo.onmicrosoft.com::7e66bb52-4806-4cbb-ada9-a47538117925" providerId="AD" clId="Web-{F1E63521-57E6-666A-829D-F2CCF2311E76}" dt="2024-06-12T12:21:25.215" v="351"/>
          <ac:grpSpMkLst>
            <pc:docMk/>
            <pc:sldMk cId="2924204929" sldId="629"/>
            <ac:grpSpMk id="12" creationId="{2E751C04-BEA6-446B-A678-9C74819EBD4C}"/>
          </ac:grpSpMkLst>
        </pc:grpChg>
        <pc:grpChg chg="add">
          <ac:chgData name="E. Kamphorst" userId="S::e.kamphorst_rug.nl#ext#@swvzlpo.onmicrosoft.com::7e66bb52-4806-4cbb-ada9-a47538117925" providerId="AD" clId="Web-{F1E63521-57E6-666A-829D-F2CCF2311E76}" dt="2024-06-12T12:21:25.215" v="351"/>
          <ac:grpSpMkLst>
            <pc:docMk/>
            <pc:sldMk cId="2924204929" sldId="629"/>
            <ac:grpSpMk id="18" creationId="{B63ACBA3-DEFD-4C6D-BBA0-64468FA99C2D}"/>
          </ac:grpSpMkLst>
        </pc:grpChg>
        <pc:picChg chg="add mod">
          <ac:chgData name="E. Kamphorst" userId="S::e.kamphorst_rug.nl#ext#@swvzlpo.onmicrosoft.com::7e66bb52-4806-4cbb-ada9-a47538117925" providerId="AD" clId="Web-{F1E63521-57E6-666A-829D-F2CCF2311E76}" dt="2024-06-12T12:26:32.413" v="361"/>
          <ac:picMkLst>
            <pc:docMk/>
            <pc:sldMk cId="2924204929" sldId="629"/>
            <ac:picMk id="4" creationId="{8C514E81-2270-A751-4934-24F04EE7254F}"/>
          </ac:picMkLst>
        </pc:picChg>
        <pc:extLst>
          <p:ext xmlns:p="http://schemas.openxmlformats.org/presentationml/2006/main" uri="{D6D511B9-2390-475A-947B-AFAB55BFBCF1}">
            <pc226:cmChg xmlns:pc226="http://schemas.microsoft.com/office/powerpoint/2022/06/main/command" chg="add mod">
              <pc226:chgData name="E. Kamphorst" userId="S::e.kamphorst_rug.nl#ext#@swvzlpo.onmicrosoft.com::7e66bb52-4806-4cbb-ada9-a47538117925" providerId="AD" clId="Web-{F1E63521-57E6-666A-829D-F2CCF2311E76}" dt="2024-06-12T12:21:25.215" v="351"/>
              <pc2:cmMkLst xmlns:pc2="http://schemas.microsoft.com/office/powerpoint/2019/9/main/command">
                <pc:docMk/>
                <pc:sldMk cId="2924204929" sldId="629"/>
                <pc2:cmMk id="{B995FF7F-8E77-46D3-ADC2-4F45C2D45C9D}"/>
              </pc2:cmMkLst>
            </pc226:cmChg>
          </p:ext>
        </pc:extLst>
      </pc:sldChg>
      <pc:sldChg chg="modSp add replId">
        <pc:chgData name="E. Kamphorst" userId="S::e.kamphorst_rug.nl#ext#@swvzlpo.onmicrosoft.com::7e66bb52-4806-4cbb-ada9-a47538117925" providerId="AD" clId="Web-{F1E63521-57E6-666A-829D-F2CCF2311E76}" dt="2024-06-12T12:41:03.661" v="463" actId="20577"/>
        <pc:sldMkLst>
          <pc:docMk/>
          <pc:sldMk cId="2811851895" sldId="630"/>
        </pc:sldMkLst>
        <pc:spChg chg="mod">
          <ac:chgData name="E. Kamphorst" userId="S::e.kamphorst_rug.nl#ext#@swvzlpo.onmicrosoft.com::7e66bb52-4806-4cbb-ada9-a47538117925" providerId="AD" clId="Web-{F1E63521-57E6-666A-829D-F2CCF2311E76}" dt="2024-06-12T12:41:03.661" v="463" actId="20577"/>
          <ac:spMkLst>
            <pc:docMk/>
            <pc:sldMk cId="2811851895" sldId="630"/>
            <ac:spMk id="3" creationId="{E824A513-A41F-0FE6-5A68-3A919CE39A88}"/>
          </ac:spMkLst>
        </pc:spChg>
      </pc:sldChg>
      <pc:sldChg chg="modSp add replId">
        <pc:chgData name="E. Kamphorst" userId="S::e.kamphorst_rug.nl#ext#@swvzlpo.onmicrosoft.com::7e66bb52-4806-4cbb-ada9-a47538117925" providerId="AD" clId="Web-{F1E63521-57E6-666A-829D-F2CCF2311E76}" dt="2024-06-12T12:39:20.251" v="459" actId="20577"/>
        <pc:sldMkLst>
          <pc:docMk/>
          <pc:sldMk cId="507499139" sldId="631"/>
        </pc:sldMkLst>
        <pc:spChg chg="mod">
          <ac:chgData name="E. Kamphorst" userId="S::e.kamphorst_rug.nl#ext#@swvzlpo.onmicrosoft.com::7e66bb52-4806-4cbb-ada9-a47538117925" providerId="AD" clId="Web-{F1E63521-57E6-666A-829D-F2CCF2311E76}" dt="2024-06-12T12:39:20.251" v="459" actId="20577"/>
          <ac:spMkLst>
            <pc:docMk/>
            <pc:sldMk cId="507499139" sldId="631"/>
            <ac:spMk id="3" creationId="{E824A513-A41F-0FE6-5A68-3A919CE39A88}"/>
          </ac:spMkLst>
        </pc:spChg>
      </pc:sldChg>
    </pc:docChg>
  </pc:docChgLst>
  <pc:docChgLst>
    <pc:chgData name="Debbie Alzer" userId="S::d.alzer@swvzlpo.nl::4244356a-154d-4dae-bcf3-c3d7464caad9" providerId="AD" clId="Web-{C854C3A5-BE0B-ABE9-D48C-F6E3D7D61323}"/>
    <pc:docChg chg="delSld modSld">
      <pc:chgData name="Debbie Alzer" userId="S::d.alzer@swvzlpo.nl::4244356a-154d-4dae-bcf3-c3d7464caad9" providerId="AD" clId="Web-{C854C3A5-BE0B-ABE9-D48C-F6E3D7D61323}" dt="2024-05-27T12:46:30.864" v="57"/>
      <pc:docMkLst>
        <pc:docMk/>
      </pc:docMkLst>
      <pc:sldChg chg="modNotes">
        <pc:chgData name="Debbie Alzer" userId="S::d.alzer@swvzlpo.nl::4244356a-154d-4dae-bcf3-c3d7464caad9" providerId="AD" clId="Web-{C854C3A5-BE0B-ABE9-D48C-F6E3D7D61323}" dt="2024-05-27T12:43:27.061" v="11"/>
        <pc:sldMkLst>
          <pc:docMk/>
          <pc:sldMk cId="3351439039" sldId="256"/>
        </pc:sldMkLst>
      </pc:sldChg>
      <pc:sldChg chg="delSp del">
        <pc:chgData name="Debbie Alzer" userId="S::d.alzer@swvzlpo.nl::4244356a-154d-4dae-bcf3-c3d7464caad9" providerId="AD" clId="Web-{C854C3A5-BE0B-ABE9-D48C-F6E3D7D61323}" dt="2024-05-27T12:46:30.864" v="57"/>
        <pc:sldMkLst>
          <pc:docMk/>
          <pc:sldMk cId="392435945" sldId="623"/>
        </pc:sldMkLst>
        <pc:picChg chg="del">
          <ac:chgData name="Debbie Alzer" userId="S::d.alzer@swvzlpo.nl::4244356a-154d-4dae-bcf3-c3d7464caad9" providerId="AD" clId="Web-{C854C3A5-BE0B-ABE9-D48C-F6E3D7D61323}" dt="2024-05-27T12:45:22.081" v="51"/>
          <ac:picMkLst>
            <pc:docMk/>
            <pc:sldMk cId="392435945" sldId="623"/>
            <ac:picMk id="9" creationId="{C3AF257D-5D8A-520C-83B7-DF3B022B0CE2}"/>
          </ac:picMkLst>
        </pc:picChg>
      </pc:sldChg>
      <pc:sldChg chg="addSp modSp mod setBg">
        <pc:chgData name="Debbie Alzer" userId="S::d.alzer@swvzlpo.nl::4244356a-154d-4dae-bcf3-c3d7464caad9" providerId="AD" clId="Web-{C854C3A5-BE0B-ABE9-D48C-F6E3D7D61323}" dt="2024-05-27T12:46:24.458" v="56" actId="20577"/>
        <pc:sldMkLst>
          <pc:docMk/>
          <pc:sldMk cId="3613349065" sldId="625"/>
        </pc:sldMkLst>
        <pc:spChg chg="mod">
          <ac:chgData name="Debbie Alzer" userId="S::d.alzer@swvzlpo.nl::4244356a-154d-4dae-bcf3-c3d7464caad9" providerId="AD" clId="Web-{C854C3A5-BE0B-ABE9-D48C-F6E3D7D61323}" dt="2024-05-27T12:46:24.458" v="56" actId="20577"/>
          <ac:spMkLst>
            <pc:docMk/>
            <pc:sldMk cId="3613349065" sldId="625"/>
            <ac:spMk id="2" creationId="{270BDAA5-BD81-BA86-C702-9D5F0DD5A3B3}"/>
          </ac:spMkLst>
        </pc:spChg>
        <pc:spChg chg="mod">
          <ac:chgData name="Debbie Alzer" userId="S::d.alzer@swvzlpo.nl::4244356a-154d-4dae-bcf3-c3d7464caad9" providerId="AD" clId="Web-{C854C3A5-BE0B-ABE9-D48C-F6E3D7D61323}" dt="2024-05-27T12:45:55.004" v="54"/>
          <ac:spMkLst>
            <pc:docMk/>
            <pc:sldMk cId="3613349065" sldId="625"/>
            <ac:spMk id="3" creationId="{C713BE5E-B0B7-FD1E-3637-6AD04635E2F3}"/>
          </ac:spMkLst>
        </pc:spChg>
        <pc:spChg chg="add">
          <ac:chgData name="Debbie Alzer" userId="S::d.alzer@swvzlpo.nl::4244356a-154d-4dae-bcf3-c3d7464caad9" providerId="AD" clId="Web-{C854C3A5-BE0B-ABE9-D48C-F6E3D7D61323}" dt="2024-05-27T12:45:55.004" v="54"/>
          <ac:spMkLst>
            <pc:docMk/>
            <pc:sldMk cId="3613349065" sldId="625"/>
            <ac:spMk id="9" creationId="{058A14AF-9FB5-4CC7-BA35-E8E85D3EDF0E}"/>
          </ac:spMkLst>
        </pc:spChg>
        <pc:spChg chg="add">
          <ac:chgData name="Debbie Alzer" userId="S::d.alzer@swvzlpo.nl::4244356a-154d-4dae-bcf3-c3d7464caad9" providerId="AD" clId="Web-{C854C3A5-BE0B-ABE9-D48C-F6E3D7D61323}" dt="2024-05-27T12:45:55.004" v="54"/>
          <ac:spMkLst>
            <pc:docMk/>
            <pc:sldMk cId="3613349065" sldId="625"/>
            <ac:spMk id="11" creationId="{3A9A4357-BD1D-4622-A4FE-766E6AB8DE84}"/>
          </ac:spMkLst>
        </pc:spChg>
        <pc:spChg chg="add">
          <ac:chgData name="Debbie Alzer" userId="S::d.alzer@swvzlpo.nl::4244356a-154d-4dae-bcf3-c3d7464caad9" providerId="AD" clId="Web-{C854C3A5-BE0B-ABE9-D48C-F6E3D7D61323}" dt="2024-05-27T12:45:55.004" v="54"/>
          <ac:spMkLst>
            <pc:docMk/>
            <pc:sldMk cId="3613349065" sldId="625"/>
            <ac:spMk id="13" creationId="{E659831F-0D9A-4C63-9EBB-8435B85A440F}"/>
          </ac:spMkLst>
        </pc:spChg>
        <pc:spChg chg="add">
          <ac:chgData name="Debbie Alzer" userId="S::d.alzer@swvzlpo.nl::4244356a-154d-4dae-bcf3-c3d7464caad9" providerId="AD" clId="Web-{C854C3A5-BE0B-ABE9-D48C-F6E3D7D61323}" dt="2024-05-27T12:45:55.004" v="54"/>
          <ac:spMkLst>
            <pc:docMk/>
            <pc:sldMk cId="3613349065" sldId="625"/>
            <ac:spMk id="15" creationId="{E6995CE5-F890-4ABA-82A2-26507CE8D2A3}"/>
          </ac:spMkLst>
        </pc:spChg>
        <pc:picChg chg="add mod">
          <ac:chgData name="Debbie Alzer" userId="S::d.alzer@swvzlpo.nl::4244356a-154d-4dae-bcf3-c3d7464caad9" providerId="AD" clId="Web-{C854C3A5-BE0B-ABE9-D48C-F6E3D7D61323}" dt="2024-05-27T12:45:55.004" v="54"/>
          <ac:picMkLst>
            <pc:docMk/>
            <pc:sldMk cId="3613349065" sldId="625"/>
            <ac:picMk id="4" creationId="{55F26AAF-A3E4-77FF-2C69-1C9DCBB1F6E6}"/>
          </ac:picMkLst>
        </pc:picChg>
      </pc:sldChg>
    </pc:docChg>
  </pc:docChgLst>
  <pc:docChgLst>
    <pc:chgData name="Debbie Alzer" userId="S::d.alzer@swvzlpo.nl::4244356a-154d-4dae-bcf3-c3d7464caad9" providerId="AD" clId="Web-{A5595789-F801-9471-4F72-CBF7A894ECDE}"/>
    <pc:docChg chg="modSld">
      <pc:chgData name="Debbie Alzer" userId="S::d.alzer@swvzlpo.nl::4244356a-154d-4dae-bcf3-c3d7464caad9" providerId="AD" clId="Web-{A5595789-F801-9471-4F72-CBF7A894ECDE}" dt="2024-05-30T12:41:28.190" v="0" actId="20577"/>
      <pc:docMkLst>
        <pc:docMk/>
      </pc:docMkLst>
      <pc:sldChg chg="modSp">
        <pc:chgData name="Debbie Alzer" userId="S::d.alzer@swvzlpo.nl::4244356a-154d-4dae-bcf3-c3d7464caad9" providerId="AD" clId="Web-{A5595789-F801-9471-4F72-CBF7A894ECDE}" dt="2024-05-30T12:41:28.190" v="0" actId="20577"/>
        <pc:sldMkLst>
          <pc:docMk/>
          <pc:sldMk cId="3351439039" sldId="256"/>
        </pc:sldMkLst>
        <pc:spChg chg="mod">
          <ac:chgData name="Debbie Alzer" userId="S::d.alzer@swvzlpo.nl::4244356a-154d-4dae-bcf3-c3d7464caad9" providerId="AD" clId="Web-{A5595789-F801-9471-4F72-CBF7A894ECDE}" dt="2024-05-30T12:41:28.190" v="0" actId="20577"/>
          <ac:spMkLst>
            <pc:docMk/>
            <pc:sldMk cId="3351439039" sldId="256"/>
            <ac:spMk id="3" creationId="{00000000-0000-0000-0000-000000000000}"/>
          </ac:spMkLst>
        </pc:spChg>
      </pc:sldChg>
    </pc:docChg>
  </pc:docChgLst>
  <pc:docChgLst>
    <pc:chgData name="E. Kamphorst" userId="S::e.kamphorst_rug.nl#ext#@swvzlpo.onmicrosoft.com::7e66bb52-4806-4cbb-ada9-a47538117925" providerId="AD" clId="Web-{7E163BBC-1C63-7DB7-BBA4-F4550648BCCC}"/>
    <pc:docChg chg="modSld">
      <pc:chgData name="E. Kamphorst" userId="S::e.kamphorst_rug.nl#ext#@swvzlpo.onmicrosoft.com::7e66bb52-4806-4cbb-ada9-a47538117925" providerId="AD" clId="Web-{7E163BBC-1C63-7DB7-BBA4-F4550648BCCC}" dt="2024-06-13T09:55:55.944" v="39" actId="20577"/>
      <pc:docMkLst>
        <pc:docMk/>
      </pc:docMkLst>
      <pc:sldChg chg="modSp modCm">
        <pc:chgData name="E. Kamphorst" userId="S::e.kamphorst_rug.nl#ext#@swvzlpo.onmicrosoft.com::7e66bb52-4806-4cbb-ada9-a47538117925" providerId="AD" clId="Web-{7E163BBC-1C63-7DB7-BBA4-F4550648BCCC}" dt="2024-06-13T09:55:55.944" v="39" actId="20577"/>
        <pc:sldMkLst>
          <pc:docMk/>
          <pc:sldMk cId="2924204929" sldId="629"/>
        </pc:sldMkLst>
        <pc:spChg chg="mod">
          <ac:chgData name="E. Kamphorst" userId="S::e.kamphorst_rug.nl#ext#@swvzlpo.onmicrosoft.com::7e66bb52-4806-4cbb-ada9-a47538117925" providerId="AD" clId="Web-{7E163BBC-1C63-7DB7-BBA4-F4550648BCCC}" dt="2024-06-13T09:55:55.944" v="39" actId="20577"/>
          <ac:spMkLst>
            <pc:docMk/>
            <pc:sldMk cId="2924204929" sldId="629"/>
            <ac:spMk id="3" creationId="{E824A513-A41F-0FE6-5A68-3A919CE39A88}"/>
          </ac:spMkLst>
        </pc:spChg>
        <pc:extLst>
          <p:ext xmlns:p="http://schemas.openxmlformats.org/presentationml/2006/main" uri="{D6D511B9-2390-475A-947B-AFAB55BFBCF1}">
            <pc226:cmChg xmlns:pc226="http://schemas.microsoft.com/office/powerpoint/2022/06/main/command" chg="mod">
              <pc226:chgData name="E. Kamphorst" userId="S::e.kamphorst_rug.nl#ext#@swvzlpo.onmicrosoft.com::7e66bb52-4806-4cbb-ada9-a47538117925" providerId="AD" clId="Web-{7E163BBC-1C63-7DB7-BBA4-F4550648BCCC}" dt="2024-06-13T09:55:21.599" v="36" actId="20577"/>
              <pc2:cmMkLst xmlns:pc2="http://schemas.microsoft.com/office/powerpoint/2019/9/main/command">
                <pc:docMk/>
                <pc:sldMk cId="2924204929" sldId="629"/>
                <pc2:cmMk id="{B995FF7F-8E77-46D3-ADC2-4F45C2D45C9D}"/>
              </pc2:cmMkLst>
            </pc226:cmChg>
          </p:ext>
        </pc:extLst>
      </pc:sldChg>
    </pc:docChg>
  </pc:docChgLst>
  <pc:docChgLst>
    <pc:chgData name="Doreen Kersemakers" userId="da2616b4-bc5c-4bfd-839d-a7f87c8274a6" providerId="ADAL" clId="{C328E571-436C-BB47-A042-860EC682240C}"/>
    <pc:docChg chg="custSel addSld delSld modSld sldOrd">
      <pc:chgData name="Doreen Kersemakers" userId="da2616b4-bc5c-4bfd-839d-a7f87c8274a6" providerId="ADAL" clId="{C328E571-436C-BB47-A042-860EC682240C}" dt="2024-06-14T12:35:21.546" v="974"/>
      <pc:docMkLst>
        <pc:docMk/>
      </pc:docMkLst>
      <pc:sldChg chg="addSp modSp mod setBg">
        <pc:chgData name="Doreen Kersemakers" userId="da2616b4-bc5c-4bfd-839d-a7f87c8274a6" providerId="ADAL" clId="{C328E571-436C-BB47-A042-860EC682240C}" dt="2024-06-13T10:58:08.195" v="513" actId="1076"/>
        <pc:sldMkLst>
          <pc:docMk/>
          <pc:sldMk cId="3351439039" sldId="256"/>
        </pc:sldMkLst>
        <pc:spChg chg="mod">
          <ac:chgData name="Doreen Kersemakers" userId="da2616b4-bc5c-4bfd-839d-a7f87c8274a6" providerId="ADAL" clId="{C328E571-436C-BB47-A042-860EC682240C}" dt="2024-06-13T10:42:33.993" v="480" actId="113"/>
          <ac:spMkLst>
            <pc:docMk/>
            <pc:sldMk cId="3351439039" sldId="256"/>
            <ac:spMk id="2" creationId="{00000000-0000-0000-0000-000000000000}"/>
          </ac:spMkLst>
        </pc:spChg>
        <pc:spChg chg="mod">
          <ac:chgData name="Doreen Kersemakers" userId="da2616b4-bc5c-4bfd-839d-a7f87c8274a6" providerId="ADAL" clId="{C328E571-436C-BB47-A042-860EC682240C}" dt="2024-06-13T10:56:47.926" v="512" actId="27636"/>
          <ac:spMkLst>
            <pc:docMk/>
            <pc:sldMk cId="3351439039" sldId="256"/>
            <ac:spMk id="3" creationId="{00000000-0000-0000-0000-000000000000}"/>
          </ac:spMkLst>
        </pc:spChg>
        <pc:spChg chg="add mod">
          <ac:chgData name="Doreen Kersemakers" userId="da2616b4-bc5c-4bfd-839d-a7f87c8274a6" providerId="ADAL" clId="{C328E571-436C-BB47-A042-860EC682240C}" dt="2024-06-13T10:56:32.649" v="506" actId="1076"/>
          <ac:spMkLst>
            <pc:docMk/>
            <pc:sldMk cId="3351439039" sldId="256"/>
            <ac:spMk id="6" creationId="{727BF4DE-46FF-C41C-34DB-E6EA03804AD7}"/>
          </ac:spMkLst>
        </pc:spChg>
        <pc:picChg chg="add mod">
          <ac:chgData name="Doreen Kersemakers" userId="da2616b4-bc5c-4bfd-839d-a7f87c8274a6" providerId="ADAL" clId="{C328E571-436C-BB47-A042-860EC682240C}" dt="2024-06-13T10:58:08.195" v="513" actId="1076"/>
          <ac:picMkLst>
            <pc:docMk/>
            <pc:sldMk cId="3351439039" sldId="256"/>
            <ac:picMk id="4" creationId="{740DD68C-1C71-A6F0-81EF-11EEC09D9472}"/>
          </ac:picMkLst>
        </pc:picChg>
        <pc:picChg chg="add mod modCrop">
          <ac:chgData name="Doreen Kersemakers" userId="da2616b4-bc5c-4bfd-839d-a7f87c8274a6" providerId="ADAL" clId="{C328E571-436C-BB47-A042-860EC682240C}" dt="2024-06-13T10:56:21.064" v="504" actId="14100"/>
          <ac:picMkLst>
            <pc:docMk/>
            <pc:sldMk cId="3351439039" sldId="256"/>
            <ac:picMk id="7" creationId="{06175925-F3BC-4D48-B9C2-78FA1E777E49}"/>
          </ac:picMkLst>
        </pc:picChg>
        <pc:picChg chg="mod">
          <ac:chgData name="Doreen Kersemakers" userId="da2616b4-bc5c-4bfd-839d-a7f87c8274a6" providerId="ADAL" clId="{C328E571-436C-BB47-A042-860EC682240C}" dt="2024-06-13T10:42:27.173" v="479" actId="14100"/>
          <ac:picMkLst>
            <pc:docMk/>
            <pc:sldMk cId="3351439039" sldId="256"/>
            <ac:picMk id="8" creationId="{3D3C8BD5-0C93-913F-BAAA-5BC3EE0FE65C}"/>
          </ac:picMkLst>
        </pc:picChg>
      </pc:sldChg>
      <pc:sldChg chg="modSp add mod ord">
        <pc:chgData name="Doreen Kersemakers" userId="da2616b4-bc5c-4bfd-839d-a7f87c8274a6" providerId="ADAL" clId="{C328E571-436C-BB47-A042-860EC682240C}" dt="2024-06-12T14:48:20.771" v="4" actId="20578"/>
        <pc:sldMkLst>
          <pc:docMk/>
          <pc:sldMk cId="1141235739" sldId="293"/>
        </pc:sldMkLst>
        <pc:picChg chg="mod">
          <ac:chgData name="Doreen Kersemakers" userId="da2616b4-bc5c-4bfd-839d-a7f87c8274a6" providerId="ADAL" clId="{C328E571-436C-BB47-A042-860EC682240C}" dt="2024-06-12T14:48:18.110" v="3" actId="1076"/>
          <ac:picMkLst>
            <pc:docMk/>
            <pc:sldMk cId="1141235739" sldId="293"/>
            <ac:picMk id="5" creationId="{B241FD4E-728E-487B-AA91-6B533E7325AB}"/>
          </ac:picMkLst>
        </pc:picChg>
      </pc:sldChg>
      <pc:sldChg chg="add">
        <pc:chgData name="Doreen Kersemakers" userId="da2616b4-bc5c-4bfd-839d-a7f87c8274a6" providerId="ADAL" clId="{C328E571-436C-BB47-A042-860EC682240C}" dt="2024-06-12T14:48:30.377" v="5"/>
        <pc:sldMkLst>
          <pc:docMk/>
          <pc:sldMk cId="182054891" sldId="295"/>
        </pc:sldMkLst>
      </pc:sldChg>
      <pc:sldChg chg="modSp">
        <pc:chgData name="Doreen Kersemakers" userId="da2616b4-bc5c-4bfd-839d-a7f87c8274a6" providerId="ADAL" clId="{C328E571-436C-BB47-A042-860EC682240C}" dt="2024-06-12T14:47:22.065" v="0" actId="14100"/>
        <pc:sldMkLst>
          <pc:docMk/>
          <pc:sldMk cId="770120114" sldId="441"/>
        </pc:sldMkLst>
        <pc:picChg chg="mod">
          <ac:chgData name="Doreen Kersemakers" userId="da2616b4-bc5c-4bfd-839d-a7f87c8274a6" providerId="ADAL" clId="{C328E571-436C-BB47-A042-860EC682240C}" dt="2024-06-12T14:47:22.065" v="0" actId="14100"/>
          <ac:picMkLst>
            <pc:docMk/>
            <pc:sldMk cId="770120114" sldId="441"/>
            <ac:picMk id="4098" creationId="{C6414AF6-78EA-4C79-BC93-E45214D9F518}"/>
          </ac:picMkLst>
        </pc:picChg>
      </pc:sldChg>
      <pc:sldChg chg="modSp add mod">
        <pc:chgData name="Doreen Kersemakers" userId="da2616b4-bc5c-4bfd-839d-a7f87c8274a6" providerId="ADAL" clId="{C328E571-436C-BB47-A042-860EC682240C}" dt="2024-06-12T14:48:54.631" v="9" actId="27636"/>
        <pc:sldMkLst>
          <pc:docMk/>
          <pc:sldMk cId="1385142151" sldId="509"/>
        </pc:sldMkLst>
        <pc:spChg chg="mod">
          <ac:chgData name="Doreen Kersemakers" userId="da2616b4-bc5c-4bfd-839d-a7f87c8274a6" providerId="ADAL" clId="{C328E571-436C-BB47-A042-860EC682240C}" dt="2024-06-12T14:48:54.630" v="8" actId="27636"/>
          <ac:spMkLst>
            <pc:docMk/>
            <pc:sldMk cId="1385142151" sldId="509"/>
            <ac:spMk id="2" creationId="{3B67E5D5-873A-9433-ED09-C28447D3093A}"/>
          </ac:spMkLst>
        </pc:spChg>
        <pc:spChg chg="mod">
          <ac:chgData name="Doreen Kersemakers" userId="da2616b4-bc5c-4bfd-839d-a7f87c8274a6" providerId="ADAL" clId="{C328E571-436C-BB47-A042-860EC682240C}" dt="2024-06-12T14:48:54.631" v="9" actId="27636"/>
          <ac:spMkLst>
            <pc:docMk/>
            <pc:sldMk cId="1385142151" sldId="509"/>
            <ac:spMk id="6" creationId="{A246C822-20AB-F83B-A52C-059E31516C4E}"/>
          </ac:spMkLst>
        </pc:spChg>
      </pc:sldChg>
      <pc:sldChg chg="addSp modSp mod ord setBg">
        <pc:chgData name="Doreen Kersemakers" userId="da2616b4-bc5c-4bfd-839d-a7f87c8274a6" providerId="ADAL" clId="{C328E571-436C-BB47-A042-860EC682240C}" dt="2024-06-13T11:03:25.619" v="551" actId="1076"/>
        <pc:sldMkLst>
          <pc:docMk/>
          <pc:sldMk cId="3613349065" sldId="625"/>
        </pc:sldMkLst>
        <pc:spChg chg="mod">
          <ac:chgData name="Doreen Kersemakers" userId="da2616b4-bc5c-4bfd-839d-a7f87c8274a6" providerId="ADAL" clId="{C328E571-436C-BB47-A042-860EC682240C}" dt="2024-06-13T11:03:17.258" v="549" actId="1076"/>
          <ac:spMkLst>
            <pc:docMk/>
            <pc:sldMk cId="3613349065" sldId="625"/>
            <ac:spMk id="2" creationId="{270BDAA5-BD81-BA86-C702-9D5F0DD5A3B3}"/>
          </ac:spMkLst>
        </pc:spChg>
        <pc:spChg chg="mod">
          <ac:chgData name="Doreen Kersemakers" userId="da2616b4-bc5c-4bfd-839d-a7f87c8274a6" providerId="ADAL" clId="{C328E571-436C-BB47-A042-860EC682240C}" dt="2024-06-13T11:02:29.602" v="521" actId="1076"/>
          <ac:spMkLst>
            <pc:docMk/>
            <pc:sldMk cId="3613349065" sldId="625"/>
            <ac:spMk id="3" creationId="{C713BE5E-B0B7-FD1E-3637-6AD04635E2F3}"/>
          </ac:spMkLst>
        </pc:spChg>
        <pc:picChg chg="mod">
          <ac:chgData name="Doreen Kersemakers" userId="da2616b4-bc5c-4bfd-839d-a7f87c8274a6" providerId="ADAL" clId="{C328E571-436C-BB47-A042-860EC682240C}" dt="2024-06-13T11:03:19.521" v="550" actId="1076"/>
          <ac:picMkLst>
            <pc:docMk/>
            <pc:sldMk cId="3613349065" sldId="625"/>
            <ac:picMk id="4" creationId="{55F26AAF-A3E4-77FF-2C69-1C9DCBB1F6E6}"/>
          </ac:picMkLst>
        </pc:picChg>
        <pc:picChg chg="add mod">
          <ac:chgData name="Doreen Kersemakers" userId="da2616b4-bc5c-4bfd-839d-a7f87c8274a6" providerId="ADAL" clId="{C328E571-436C-BB47-A042-860EC682240C}" dt="2024-06-13T11:03:25.619" v="551" actId="1076"/>
          <ac:picMkLst>
            <pc:docMk/>
            <pc:sldMk cId="3613349065" sldId="625"/>
            <ac:picMk id="5" creationId="{2EF7E744-03DB-227D-288F-76405169433C}"/>
          </ac:picMkLst>
        </pc:picChg>
        <pc:picChg chg="add mod">
          <ac:chgData name="Doreen Kersemakers" userId="da2616b4-bc5c-4bfd-839d-a7f87c8274a6" providerId="ADAL" clId="{C328E571-436C-BB47-A042-860EC682240C}" dt="2024-06-13T10:28:45.701" v="294"/>
          <ac:picMkLst>
            <pc:docMk/>
            <pc:sldMk cId="3613349065" sldId="625"/>
            <ac:picMk id="6" creationId="{A4D4F136-D646-89C3-67E9-4484C8A1483F}"/>
          </ac:picMkLst>
        </pc:picChg>
      </pc:sldChg>
      <pc:sldChg chg="modCm">
        <pc:chgData name="Doreen Kersemakers" userId="da2616b4-bc5c-4bfd-839d-a7f87c8274a6" providerId="ADAL" clId="{C328E571-436C-BB47-A042-860EC682240C}" dt="2024-06-12T15:04:42.257" v="141"/>
        <pc:sldMkLst>
          <pc:docMk/>
          <pc:sldMk cId="2924204929" sldId="629"/>
        </pc:sldMkLst>
        <pc:extLst>
          <p:ext xmlns:p="http://schemas.openxmlformats.org/presentationml/2006/main" uri="{D6D511B9-2390-475A-947B-AFAB55BFBCF1}">
            <pc226:cmChg xmlns:pc226="http://schemas.microsoft.com/office/powerpoint/2022/06/main/command" chg="">
              <pc226:chgData name="Doreen Kersemakers" userId="da2616b4-bc5c-4bfd-839d-a7f87c8274a6" providerId="ADAL" clId="{C328E571-436C-BB47-A042-860EC682240C}" dt="2024-06-12T15:04:42.257" v="141"/>
              <pc2:cmMkLst xmlns:pc2="http://schemas.microsoft.com/office/powerpoint/2019/9/main/command">
                <pc:docMk/>
                <pc:sldMk cId="2924204929" sldId="629"/>
                <pc2:cmMk id="{B995FF7F-8E77-46D3-ADC2-4F45C2D45C9D}"/>
              </pc2:cmMkLst>
              <pc226:cmRplyChg chg="add">
                <pc226:chgData name="Doreen Kersemakers" userId="da2616b4-bc5c-4bfd-839d-a7f87c8274a6" providerId="ADAL" clId="{C328E571-436C-BB47-A042-860EC682240C}" dt="2024-06-12T15:04:42.257" v="141"/>
                <pc2:cmRplyMkLst xmlns:pc2="http://schemas.microsoft.com/office/powerpoint/2019/9/main/command">
                  <pc:docMk/>
                  <pc:sldMk cId="2924204929" sldId="629"/>
                  <pc2:cmMk id="{B995FF7F-8E77-46D3-ADC2-4F45C2D45C9D}"/>
                  <pc2:cmRplyMk id="{D08F2500-23CA-924D-8C55-345BC7FE25D2}"/>
                </pc2:cmRplyMkLst>
              </pc226:cmRplyChg>
              <pc226:cmRplyChg chg="add">
                <pc226:chgData name="Doreen Kersemakers" userId="da2616b4-bc5c-4bfd-839d-a7f87c8274a6" providerId="ADAL" clId="{C328E571-436C-BB47-A042-860EC682240C}" dt="2024-06-12T15:03:50.747" v="140"/>
                <pc2:cmRplyMkLst xmlns:pc2="http://schemas.microsoft.com/office/powerpoint/2019/9/main/command">
                  <pc:docMk/>
                  <pc:sldMk cId="2924204929" sldId="629"/>
                  <pc2:cmMk id="{B995FF7F-8E77-46D3-ADC2-4F45C2D45C9D}"/>
                  <pc2:cmRplyMk id="{AD5CA977-48F1-2740-8695-2FC7E6BE6B6F}"/>
                </pc2:cmRplyMkLst>
              </pc226:cmRplyChg>
            </pc226:cmChg>
          </p:ext>
        </pc:extLst>
      </pc:sldChg>
      <pc:sldChg chg="new del">
        <pc:chgData name="Doreen Kersemakers" userId="da2616b4-bc5c-4bfd-839d-a7f87c8274a6" providerId="ADAL" clId="{C328E571-436C-BB47-A042-860EC682240C}" dt="2024-06-12T14:48:33.425" v="6" actId="2696"/>
        <pc:sldMkLst>
          <pc:docMk/>
          <pc:sldMk cId="1137431019" sldId="632"/>
        </pc:sldMkLst>
      </pc:sldChg>
      <pc:sldChg chg="addSp delSp modSp new del mod">
        <pc:chgData name="Doreen Kersemakers" userId="da2616b4-bc5c-4bfd-839d-a7f87c8274a6" providerId="ADAL" clId="{C328E571-436C-BB47-A042-860EC682240C}" dt="2024-06-12T14:54:57.830" v="19" actId="2696"/>
        <pc:sldMkLst>
          <pc:docMk/>
          <pc:sldMk cId="1894638463" sldId="632"/>
        </pc:sldMkLst>
        <pc:spChg chg="del">
          <ac:chgData name="Doreen Kersemakers" userId="da2616b4-bc5c-4bfd-839d-a7f87c8274a6" providerId="ADAL" clId="{C328E571-436C-BB47-A042-860EC682240C}" dt="2024-06-12T14:52:08.929" v="14"/>
          <ac:spMkLst>
            <pc:docMk/>
            <pc:sldMk cId="1894638463" sldId="632"/>
            <ac:spMk id="3" creationId="{31CFB4B1-43BD-D97B-F4ED-5F34C2FE4E5C}"/>
          </ac:spMkLst>
        </pc:spChg>
        <pc:spChg chg="add mod">
          <ac:chgData name="Doreen Kersemakers" userId="da2616b4-bc5c-4bfd-839d-a7f87c8274a6" providerId="ADAL" clId="{C328E571-436C-BB47-A042-860EC682240C}" dt="2024-06-12T14:52:37.561" v="16" actId="21"/>
          <ac:spMkLst>
            <pc:docMk/>
            <pc:sldMk cId="1894638463" sldId="632"/>
            <ac:spMk id="6" creationId="{D031C972-7BBA-10D9-A5AA-0E26176E8F60}"/>
          </ac:spMkLst>
        </pc:spChg>
        <pc:picChg chg="add del mod">
          <ac:chgData name="Doreen Kersemakers" userId="da2616b4-bc5c-4bfd-839d-a7f87c8274a6" providerId="ADAL" clId="{C328E571-436C-BB47-A042-860EC682240C}" dt="2024-06-12T14:52:37.561" v="16" actId="21"/>
          <ac:picMkLst>
            <pc:docMk/>
            <pc:sldMk cId="1894638463" sldId="632"/>
            <ac:picMk id="4" creationId="{106FACD7-0ED7-E916-AB5B-A48227414A24}"/>
          </ac:picMkLst>
        </pc:picChg>
      </pc:sldChg>
      <pc:sldChg chg="modSp new mod">
        <pc:chgData name="Doreen Kersemakers" userId="da2616b4-bc5c-4bfd-839d-a7f87c8274a6" providerId="ADAL" clId="{C328E571-436C-BB47-A042-860EC682240C}" dt="2024-06-12T15:02:53.910" v="139" actId="20577"/>
        <pc:sldMkLst>
          <pc:docMk/>
          <pc:sldMk cId="3581029193" sldId="632"/>
        </pc:sldMkLst>
        <pc:spChg chg="mod">
          <ac:chgData name="Doreen Kersemakers" userId="da2616b4-bc5c-4bfd-839d-a7f87c8274a6" providerId="ADAL" clId="{C328E571-436C-BB47-A042-860EC682240C}" dt="2024-06-12T15:02:31.309" v="44" actId="20577"/>
          <ac:spMkLst>
            <pc:docMk/>
            <pc:sldMk cId="3581029193" sldId="632"/>
            <ac:spMk id="2" creationId="{5ED2B155-A03F-D63E-056A-E8387D539E53}"/>
          </ac:spMkLst>
        </pc:spChg>
        <pc:spChg chg="mod">
          <ac:chgData name="Doreen Kersemakers" userId="da2616b4-bc5c-4bfd-839d-a7f87c8274a6" providerId="ADAL" clId="{C328E571-436C-BB47-A042-860EC682240C}" dt="2024-06-12T15:02:53.910" v="139" actId="20577"/>
          <ac:spMkLst>
            <pc:docMk/>
            <pc:sldMk cId="3581029193" sldId="632"/>
            <ac:spMk id="3" creationId="{F7B58416-DD6F-E85F-E562-CB025A96577A}"/>
          </ac:spMkLst>
        </pc:spChg>
      </pc:sldChg>
      <pc:sldChg chg="addSp delSp modSp new mod modAnim">
        <pc:chgData name="Doreen Kersemakers" userId="da2616b4-bc5c-4bfd-839d-a7f87c8274a6" providerId="ADAL" clId="{C328E571-436C-BB47-A042-860EC682240C}" dt="2024-06-14T12:35:21.546" v="974"/>
        <pc:sldMkLst>
          <pc:docMk/>
          <pc:sldMk cId="1158129922" sldId="633"/>
        </pc:sldMkLst>
        <pc:spChg chg="mod">
          <ac:chgData name="Doreen Kersemakers" userId="da2616b4-bc5c-4bfd-839d-a7f87c8274a6" providerId="ADAL" clId="{C328E571-436C-BB47-A042-860EC682240C}" dt="2024-06-13T11:07:02.604" v="571" actId="1076"/>
          <ac:spMkLst>
            <pc:docMk/>
            <pc:sldMk cId="1158129922" sldId="633"/>
            <ac:spMk id="2" creationId="{3A8AFF4D-9418-9C5E-4656-34108D2A239A}"/>
          </ac:spMkLst>
        </pc:spChg>
        <pc:spChg chg="del">
          <ac:chgData name="Doreen Kersemakers" userId="da2616b4-bc5c-4bfd-839d-a7f87c8274a6" providerId="ADAL" clId="{C328E571-436C-BB47-A042-860EC682240C}" dt="2024-06-13T05:21:25.454" v="145" actId="478"/>
          <ac:spMkLst>
            <pc:docMk/>
            <pc:sldMk cId="1158129922" sldId="633"/>
            <ac:spMk id="3" creationId="{060E73D2-2046-1B9B-9791-B8F1DE591CE9}"/>
          </ac:spMkLst>
        </pc:spChg>
        <pc:spChg chg="add del">
          <ac:chgData name="Doreen Kersemakers" userId="da2616b4-bc5c-4bfd-839d-a7f87c8274a6" providerId="ADAL" clId="{C328E571-436C-BB47-A042-860EC682240C}" dt="2024-06-14T12:31:24.122" v="872" actId="478"/>
          <ac:spMkLst>
            <pc:docMk/>
            <pc:sldMk cId="1158129922" sldId="633"/>
            <ac:spMk id="3" creationId="{8D5AA1ED-4704-7D6E-E77D-38F75636AF5B}"/>
          </ac:spMkLst>
        </pc:spChg>
        <pc:spChg chg="add del mod">
          <ac:chgData name="Doreen Kersemakers" userId="da2616b4-bc5c-4bfd-839d-a7f87c8274a6" providerId="ADAL" clId="{C328E571-436C-BB47-A042-860EC682240C}" dt="2024-06-13T11:21:42.811" v="755" actId="478"/>
          <ac:spMkLst>
            <pc:docMk/>
            <pc:sldMk cId="1158129922" sldId="633"/>
            <ac:spMk id="4" creationId="{56D859A1-D194-923C-7927-560C188FCE32}"/>
          </ac:spMkLst>
        </pc:spChg>
        <pc:spChg chg="add mod">
          <ac:chgData name="Doreen Kersemakers" userId="da2616b4-bc5c-4bfd-839d-a7f87c8274a6" providerId="ADAL" clId="{C328E571-436C-BB47-A042-860EC682240C}" dt="2024-06-14T12:31:06.701" v="870" actId="207"/>
          <ac:spMkLst>
            <pc:docMk/>
            <pc:sldMk cId="1158129922" sldId="633"/>
            <ac:spMk id="6" creationId="{674FC509-5981-AC09-7598-169D59080E54}"/>
          </ac:spMkLst>
        </pc:spChg>
        <pc:spChg chg="add del mod">
          <ac:chgData name="Doreen Kersemakers" userId="da2616b4-bc5c-4bfd-839d-a7f87c8274a6" providerId="ADAL" clId="{C328E571-436C-BB47-A042-860EC682240C}" dt="2024-06-13T11:21:37.909" v="754" actId="478"/>
          <ac:spMkLst>
            <pc:docMk/>
            <pc:sldMk cId="1158129922" sldId="633"/>
            <ac:spMk id="7" creationId="{E52BF21E-19E0-C7B7-198E-17148E1F313C}"/>
          </ac:spMkLst>
        </pc:spChg>
        <pc:spChg chg="add del mod">
          <ac:chgData name="Doreen Kersemakers" userId="da2616b4-bc5c-4bfd-839d-a7f87c8274a6" providerId="ADAL" clId="{C328E571-436C-BB47-A042-860EC682240C}" dt="2024-06-13T11:26:18.404" v="801" actId="478"/>
          <ac:spMkLst>
            <pc:docMk/>
            <pc:sldMk cId="1158129922" sldId="633"/>
            <ac:spMk id="10" creationId="{9456F224-AA96-ADD1-A577-4CA8DBA6C9B4}"/>
          </ac:spMkLst>
        </pc:spChg>
        <pc:spChg chg="add del mod">
          <ac:chgData name="Doreen Kersemakers" userId="da2616b4-bc5c-4bfd-839d-a7f87c8274a6" providerId="ADAL" clId="{C328E571-436C-BB47-A042-860EC682240C}" dt="2024-06-14T12:34:16.778" v="966" actId="478"/>
          <ac:spMkLst>
            <pc:docMk/>
            <pc:sldMk cId="1158129922" sldId="633"/>
            <ac:spMk id="12" creationId="{4F604432-D92A-9857-AED3-BCFE47CA2C27}"/>
          </ac:spMkLst>
        </pc:spChg>
        <pc:spChg chg="add del mod">
          <ac:chgData name="Doreen Kersemakers" userId="da2616b4-bc5c-4bfd-839d-a7f87c8274a6" providerId="ADAL" clId="{C328E571-436C-BB47-A042-860EC682240C}" dt="2024-06-13T11:04:56.363" v="563" actId="478"/>
          <ac:spMkLst>
            <pc:docMk/>
            <pc:sldMk cId="1158129922" sldId="633"/>
            <ac:spMk id="15" creationId="{67040942-907B-CEAC-53BD-4C0719F06729}"/>
          </ac:spMkLst>
        </pc:spChg>
        <pc:spChg chg="add mod">
          <ac:chgData name="Doreen Kersemakers" userId="da2616b4-bc5c-4bfd-839d-a7f87c8274a6" providerId="ADAL" clId="{C328E571-436C-BB47-A042-860EC682240C}" dt="2024-06-14T12:34:29.284" v="970" actId="14100"/>
          <ac:spMkLst>
            <pc:docMk/>
            <pc:sldMk cId="1158129922" sldId="633"/>
            <ac:spMk id="17" creationId="{4094E5F7-EE78-4304-7A0B-7D1C45F2758A}"/>
          </ac:spMkLst>
        </pc:spChg>
        <pc:spChg chg="add mod">
          <ac:chgData name="Doreen Kersemakers" userId="da2616b4-bc5c-4bfd-839d-a7f87c8274a6" providerId="ADAL" clId="{C328E571-436C-BB47-A042-860EC682240C}" dt="2024-06-14T12:34:12.614" v="965" actId="20577"/>
          <ac:spMkLst>
            <pc:docMk/>
            <pc:sldMk cId="1158129922" sldId="633"/>
            <ac:spMk id="19" creationId="{03082035-624A-2CD1-0DC7-D9C880EB8341}"/>
          </ac:spMkLst>
        </pc:spChg>
        <pc:spChg chg="add del mod">
          <ac:chgData name="Doreen Kersemakers" userId="da2616b4-bc5c-4bfd-839d-a7f87c8274a6" providerId="ADAL" clId="{C328E571-436C-BB47-A042-860EC682240C}" dt="2024-06-14T12:34:17.940" v="968"/>
          <ac:spMkLst>
            <pc:docMk/>
            <pc:sldMk cId="1158129922" sldId="633"/>
            <ac:spMk id="20" creationId="{47842FE7-62E5-D7C7-B340-3418B2E8F217}"/>
          </ac:spMkLst>
        </pc:spChg>
        <pc:spChg chg="add del">
          <ac:chgData name="Doreen Kersemakers" userId="da2616b4-bc5c-4bfd-839d-a7f87c8274a6" providerId="ADAL" clId="{C328E571-436C-BB47-A042-860EC682240C}" dt="2024-06-13T11:09:05.311" v="593" actId="478"/>
          <ac:spMkLst>
            <pc:docMk/>
            <pc:sldMk cId="1158129922" sldId="633"/>
            <ac:spMk id="20" creationId="{FD7DDEC6-9A7C-59DA-337E-8C92CCD454B6}"/>
          </ac:spMkLst>
        </pc:spChg>
        <pc:spChg chg="add mod">
          <ac:chgData name="Doreen Kersemakers" userId="da2616b4-bc5c-4bfd-839d-a7f87c8274a6" providerId="ADAL" clId="{C328E571-436C-BB47-A042-860EC682240C}" dt="2024-06-13T11:26:43.871" v="832" actId="14100"/>
          <ac:spMkLst>
            <pc:docMk/>
            <pc:sldMk cId="1158129922" sldId="633"/>
            <ac:spMk id="21" creationId="{B31244AE-3121-D45D-C057-D05A80BE1744}"/>
          </ac:spMkLst>
        </pc:spChg>
        <pc:spChg chg="add del mod">
          <ac:chgData name="Doreen Kersemakers" userId="da2616b4-bc5c-4bfd-839d-a7f87c8274a6" providerId="ADAL" clId="{C328E571-436C-BB47-A042-860EC682240C}" dt="2024-06-13T11:12:31.368" v="677" actId="478"/>
          <ac:spMkLst>
            <pc:docMk/>
            <pc:sldMk cId="1158129922" sldId="633"/>
            <ac:spMk id="22" creationId="{28D8B463-FB57-7754-A6BA-EE76BDAAA2FC}"/>
          </ac:spMkLst>
        </pc:spChg>
        <pc:spChg chg="add del mod">
          <ac:chgData name="Doreen Kersemakers" userId="da2616b4-bc5c-4bfd-839d-a7f87c8274a6" providerId="ADAL" clId="{C328E571-436C-BB47-A042-860EC682240C}" dt="2024-06-13T11:13:18.853" v="685" actId="478"/>
          <ac:spMkLst>
            <pc:docMk/>
            <pc:sldMk cId="1158129922" sldId="633"/>
            <ac:spMk id="25" creationId="{19891489-E8A8-FBDF-671D-5432EF7EE9B3}"/>
          </ac:spMkLst>
        </pc:spChg>
        <pc:spChg chg="add mod">
          <ac:chgData name="Doreen Kersemakers" userId="da2616b4-bc5c-4bfd-839d-a7f87c8274a6" providerId="ADAL" clId="{C328E571-436C-BB47-A042-860EC682240C}" dt="2024-06-13T11:24:31.837" v="788" actId="2085"/>
          <ac:spMkLst>
            <pc:docMk/>
            <pc:sldMk cId="1158129922" sldId="633"/>
            <ac:spMk id="44" creationId="{D211029A-DC07-2380-8E5D-D731729019F8}"/>
          </ac:spMkLst>
        </pc:spChg>
        <pc:spChg chg="add mod">
          <ac:chgData name="Doreen Kersemakers" userId="da2616b4-bc5c-4bfd-839d-a7f87c8274a6" providerId="ADAL" clId="{C328E571-436C-BB47-A042-860EC682240C}" dt="2024-06-13T11:25:56.086" v="795"/>
          <ac:spMkLst>
            <pc:docMk/>
            <pc:sldMk cId="1158129922" sldId="633"/>
            <ac:spMk id="45" creationId="{2A084A54-687B-B855-A1D7-1EDF0EE3E1FF}"/>
          </ac:spMkLst>
        </pc:spChg>
        <pc:spChg chg="add mod">
          <ac:chgData name="Doreen Kersemakers" userId="da2616b4-bc5c-4bfd-839d-a7f87c8274a6" providerId="ADAL" clId="{C328E571-436C-BB47-A042-860EC682240C}" dt="2024-06-13T11:28:54.456" v="868" actId="114"/>
          <ac:spMkLst>
            <pc:docMk/>
            <pc:sldMk cId="1158129922" sldId="633"/>
            <ac:spMk id="46" creationId="{91B46E4B-500B-1CD1-210A-175BBB4B8B2B}"/>
          </ac:spMkLst>
        </pc:spChg>
        <pc:picChg chg="add del">
          <ac:chgData name="Doreen Kersemakers" userId="da2616b4-bc5c-4bfd-839d-a7f87c8274a6" providerId="ADAL" clId="{C328E571-436C-BB47-A042-860EC682240C}" dt="2024-06-13T05:21:26.756" v="146" actId="478"/>
          <ac:picMkLst>
            <pc:docMk/>
            <pc:sldMk cId="1158129922" sldId="633"/>
            <ac:picMk id="4" creationId="{BE2E2109-E97E-0E80-169C-D2077D1291D6}"/>
          </ac:picMkLst>
        </pc:picChg>
        <pc:picChg chg="add del mod">
          <ac:chgData name="Doreen Kersemakers" userId="da2616b4-bc5c-4bfd-839d-a7f87c8274a6" providerId="ADAL" clId="{C328E571-436C-BB47-A042-860EC682240C}" dt="2024-06-13T05:29:11.358" v="238" actId="478"/>
          <ac:picMkLst>
            <pc:docMk/>
            <pc:sldMk cId="1158129922" sldId="633"/>
            <ac:picMk id="7" creationId="{BA5CDCEE-261D-2CA1-8A7D-34509EEEE9AB}"/>
          </ac:picMkLst>
        </pc:picChg>
        <pc:picChg chg="add del">
          <ac:chgData name="Doreen Kersemakers" userId="da2616b4-bc5c-4bfd-839d-a7f87c8274a6" providerId="ADAL" clId="{C328E571-436C-BB47-A042-860EC682240C}" dt="2024-06-13T05:29:08.711" v="237" actId="478"/>
          <ac:picMkLst>
            <pc:docMk/>
            <pc:sldMk cId="1158129922" sldId="633"/>
            <ac:picMk id="8" creationId="{44B41152-27D1-A9A8-8EBB-3D72CB82D47B}"/>
          </ac:picMkLst>
        </pc:picChg>
        <pc:picChg chg="add mod">
          <ac:chgData name="Doreen Kersemakers" userId="da2616b4-bc5c-4bfd-839d-a7f87c8274a6" providerId="ADAL" clId="{C328E571-436C-BB47-A042-860EC682240C}" dt="2024-06-13T05:31:18.991" v="251"/>
          <ac:picMkLst>
            <pc:docMk/>
            <pc:sldMk cId="1158129922" sldId="633"/>
            <ac:picMk id="9" creationId="{B7CBF9D8-8218-B684-8382-A76BDF952BA1}"/>
          </ac:picMkLst>
        </pc:picChg>
        <pc:picChg chg="add del mod">
          <ac:chgData name="Doreen Kersemakers" userId="da2616b4-bc5c-4bfd-839d-a7f87c8274a6" providerId="ADAL" clId="{C328E571-436C-BB47-A042-860EC682240C}" dt="2024-06-13T11:04:29.568" v="560" actId="478"/>
          <ac:picMkLst>
            <pc:docMk/>
            <pc:sldMk cId="1158129922" sldId="633"/>
            <ac:picMk id="13" creationId="{42FDEF79-D3BC-1443-7910-55AB9638BDBD}"/>
          </ac:picMkLst>
        </pc:picChg>
        <pc:picChg chg="add mod">
          <ac:chgData name="Doreen Kersemakers" userId="da2616b4-bc5c-4bfd-839d-a7f87c8274a6" providerId="ADAL" clId="{C328E571-436C-BB47-A042-860EC682240C}" dt="2024-06-13T11:16:00.614" v="753" actId="14100"/>
          <ac:picMkLst>
            <pc:docMk/>
            <pc:sldMk cId="1158129922" sldId="633"/>
            <ac:picMk id="16" creationId="{C74A79D5-C8EE-B8CD-9E86-0060505567D2}"/>
          </ac:picMkLst>
        </pc:picChg>
        <pc:picChg chg="add del mod">
          <ac:chgData name="Doreen Kersemakers" userId="da2616b4-bc5c-4bfd-839d-a7f87c8274a6" providerId="ADAL" clId="{C328E571-436C-BB47-A042-860EC682240C}" dt="2024-06-13T11:13:10.637" v="683" actId="478"/>
          <ac:picMkLst>
            <pc:docMk/>
            <pc:sldMk cId="1158129922" sldId="633"/>
            <ac:picMk id="23" creationId="{86C35089-7383-1E56-5FDA-332347CCA68A}"/>
          </ac:picMkLst>
        </pc:picChg>
        <pc:picChg chg="add mod">
          <ac:chgData name="Doreen Kersemakers" userId="da2616b4-bc5c-4bfd-839d-a7f87c8274a6" providerId="ADAL" clId="{C328E571-436C-BB47-A042-860EC682240C}" dt="2024-06-13T11:14:31.951" v="705" actId="1076"/>
          <ac:picMkLst>
            <pc:docMk/>
            <pc:sldMk cId="1158129922" sldId="633"/>
            <ac:picMk id="26" creationId="{1167404B-9F43-DDDD-FEFE-8A0DAB083DDD}"/>
          </ac:picMkLst>
        </pc:picChg>
        <pc:cxnChg chg="add del mod">
          <ac:chgData name="Doreen Kersemakers" userId="da2616b4-bc5c-4bfd-839d-a7f87c8274a6" providerId="ADAL" clId="{C328E571-436C-BB47-A042-860EC682240C}" dt="2024-06-14T12:31:58.825" v="878" actId="478"/>
          <ac:cxnSpMkLst>
            <pc:docMk/>
            <pc:sldMk cId="1158129922" sldId="633"/>
            <ac:cxnSpMk id="5" creationId="{E2A0AE0C-1C97-D444-4D46-046DD7280A24}"/>
          </ac:cxnSpMkLst>
        </pc:cxnChg>
        <pc:cxnChg chg="add del mod">
          <ac:chgData name="Doreen Kersemakers" userId="da2616b4-bc5c-4bfd-839d-a7f87c8274a6" providerId="ADAL" clId="{C328E571-436C-BB47-A042-860EC682240C}" dt="2024-06-14T12:33:15.171" v="887" actId="478"/>
          <ac:cxnSpMkLst>
            <pc:docMk/>
            <pc:sldMk cId="1158129922" sldId="633"/>
            <ac:cxnSpMk id="14" creationId="{793BA5F0-B127-2020-5878-CBE0DF10234D}"/>
          </ac:cxnSpMkLst>
        </pc:cxnChg>
        <pc:cxnChg chg="add mod">
          <ac:chgData name="Doreen Kersemakers" userId="da2616b4-bc5c-4bfd-839d-a7f87c8274a6" providerId="ADAL" clId="{C328E571-436C-BB47-A042-860EC682240C}" dt="2024-06-13T11:08:28.489" v="591" actId="692"/>
          <ac:cxnSpMkLst>
            <pc:docMk/>
            <pc:sldMk cId="1158129922" sldId="633"/>
            <ac:cxnSpMk id="18" creationId="{4A8213A1-183A-644E-A76A-2EE0833511D5}"/>
          </ac:cxnSpMkLst>
        </pc:cxnChg>
        <pc:cxnChg chg="add del mod">
          <ac:chgData name="Doreen Kersemakers" userId="da2616b4-bc5c-4bfd-839d-a7f87c8274a6" providerId="ADAL" clId="{C328E571-436C-BB47-A042-860EC682240C}" dt="2024-06-13T11:22:21.316" v="760" actId="478"/>
          <ac:cxnSpMkLst>
            <pc:docMk/>
            <pc:sldMk cId="1158129922" sldId="633"/>
            <ac:cxnSpMk id="28" creationId="{51E50634-1FAF-771C-111D-A4A07420CB4F}"/>
          </ac:cxnSpMkLst>
        </pc:cxnChg>
        <pc:cxnChg chg="add del mod">
          <ac:chgData name="Doreen Kersemakers" userId="da2616b4-bc5c-4bfd-839d-a7f87c8274a6" providerId="ADAL" clId="{C328E571-436C-BB47-A042-860EC682240C}" dt="2024-06-13T11:23:16.251" v="772" actId="478"/>
          <ac:cxnSpMkLst>
            <pc:docMk/>
            <pc:sldMk cId="1158129922" sldId="633"/>
            <ac:cxnSpMk id="33" creationId="{1AB80C85-0496-3CAF-A123-8B00D88CEBC8}"/>
          </ac:cxnSpMkLst>
        </pc:cxnChg>
      </pc:sldChg>
      <pc:sldChg chg="addSp delSp modSp new mod">
        <pc:chgData name="Doreen Kersemakers" userId="da2616b4-bc5c-4bfd-839d-a7f87c8274a6" providerId="ADAL" clId="{C328E571-436C-BB47-A042-860EC682240C}" dt="2024-06-13T05:31:38.911" v="256" actId="21"/>
        <pc:sldMkLst>
          <pc:docMk/>
          <pc:sldMk cId="300213179" sldId="634"/>
        </pc:sldMkLst>
        <pc:spChg chg="del">
          <ac:chgData name="Doreen Kersemakers" userId="da2616b4-bc5c-4bfd-839d-a7f87c8274a6" providerId="ADAL" clId="{C328E571-436C-BB47-A042-860EC682240C}" dt="2024-06-13T05:29:33.791" v="243" actId="478"/>
          <ac:spMkLst>
            <pc:docMk/>
            <pc:sldMk cId="300213179" sldId="634"/>
            <ac:spMk id="2" creationId="{0523C925-ED16-7068-A25D-9469412D26AE}"/>
          </ac:spMkLst>
        </pc:spChg>
        <pc:spChg chg="del">
          <ac:chgData name="Doreen Kersemakers" userId="da2616b4-bc5c-4bfd-839d-a7f87c8274a6" providerId="ADAL" clId="{C328E571-436C-BB47-A042-860EC682240C}" dt="2024-06-13T05:27:39.894" v="213"/>
          <ac:spMkLst>
            <pc:docMk/>
            <pc:sldMk cId="300213179" sldId="634"/>
            <ac:spMk id="3" creationId="{5730AB91-A603-E575-7644-B3D2A1C9384B}"/>
          </ac:spMkLst>
        </pc:spChg>
        <pc:picChg chg="add mod">
          <ac:chgData name="Doreen Kersemakers" userId="da2616b4-bc5c-4bfd-839d-a7f87c8274a6" providerId="ADAL" clId="{C328E571-436C-BB47-A042-860EC682240C}" dt="2024-06-13T05:29:36.563" v="244" actId="1076"/>
          <ac:picMkLst>
            <pc:docMk/>
            <pc:sldMk cId="300213179" sldId="634"/>
            <ac:picMk id="4" creationId="{80B2B093-F366-6340-D94D-3D9196A05086}"/>
          </ac:picMkLst>
        </pc:picChg>
        <pc:picChg chg="add mod">
          <ac:chgData name="Doreen Kersemakers" userId="da2616b4-bc5c-4bfd-839d-a7f87c8274a6" providerId="ADAL" clId="{C328E571-436C-BB47-A042-860EC682240C}" dt="2024-06-13T05:29:48.581" v="246" actId="14100"/>
          <ac:picMkLst>
            <pc:docMk/>
            <pc:sldMk cId="300213179" sldId="634"/>
            <ac:picMk id="5" creationId="{551EC7F3-F530-AEF5-4076-B353B2D05D69}"/>
          </ac:picMkLst>
        </pc:picChg>
        <pc:picChg chg="add mod modCrop">
          <ac:chgData name="Doreen Kersemakers" userId="da2616b4-bc5c-4bfd-839d-a7f87c8274a6" providerId="ADAL" clId="{C328E571-436C-BB47-A042-860EC682240C}" dt="2024-06-13T05:29:26.608" v="241" actId="1076"/>
          <ac:picMkLst>
            <pc:docMk/>
            <pc:sldMk cId="300213179" sldId="634"/>
            <ac:picMk id="6" creationId="{D2CA0532-9017-FEB8-51F5-65925A2580D7}"/>
          </ac:picMkLst>
        </pc:picChg>
        <pc:picChg chg="add del mod">
          <ac:chgData name="Doreen Kersemakers" userId="da2616b4-bc5c-4bfd-839d-a7f87c8274a6" providerId="ADAL" clId="{C328E571-436C-BB47-A042-860EC682240C}" dt="2024-06-13T05:31:38.911" v="256" actId="21"/>
          <ac:picMkLst>
            <pc:docMk/>
            <pc:sldMk cId="300213179" sldId="634"/>
            <ac:picMk id="7" creationId="{3A2901CE-5C5C-27DB-FB2A-50B7B354A130}"/>
          </ac:picMkLst>
        </pc:picChg>
      </pc:sldChg>
      <pc:sldChg chg="addSp delSp modSp new mod">
        <pc:chgData name="Doreen Kersemakers" userId="da2616b4-bc5c-4bfd-839d-a7f87c8274a6" providerId="ADAL" clId="{C328E571-436C-BB47-A042-860EC682240C}" dt="2024-06-13T05:31:44.713" v="258" actId="1076"/>
        <pc:sldMkLst>
          <pc:docMk/>
          <pc:sldMk cId="1145762611" sldId="635"/>
        </pc:sldMkLst>
        <pc:spChg chg="del">
          <ac:chgData name="Doreen Kersemakers" userId="da2616b4-bc5c-4bfd-839d-a7f87c8274a6" providerId="ADAL" clId="{C328E571-436C-BB47-A042-860EC682240C}" dt="2024-06-13T05:30:59.137" v="248"/>
          <ac:spMkLst>
            <pc:docMk/>
            <pc:sldMk cId="1145762611" sldId="635"/>
            <ac:spMk id="3" creationId="{AE0A2D09-50AB-7FD2-285F-2C290E09C854}"/>
          </ac:spMkLst>
        </pc:spChg>
        <pc:picChg chg="add mod">
          <ac:chgData name="Doreen Kersemakers" userId="da2616b4-bc5c-4bfd-839d-a7f87c8274a6" providerId="ADAL" clId="{C328E571-436C-BB47-A042-860EC682240C}" dt="2024-06-13T05:31:02.911" v="250" actId="14100"/>
          <ac:picMkLst>
            <pc:docMk/>
            <pc:sldMk cId="1145762611" sldId="635"/>
            <ac:picMk id="4" creationId="{8C7ECC38-2565-925E-B087-978F974221C8}"/>
          </ac:picMkLst>
        </pc:picChg>
        <pc:picChg chg="add mod">
          <ac:chgData name="Doreen Kersemakers" userId="da2616b4-bc5c-4bfd-839d-a7f87c8274a6" providerId="ADAL" clId="{C328E571-436C-BB47-A042-860EC682240C}" dt="2024-06-13T05:31:44.713" v="258" actId="1076"/>
          <ac:picMkLst>
            <pc:docMk/>
            <pc:sldMk cId="1145762611" sldId="635"/>
            <ac:picMk id="5" creationId="{5882A5DE-FF96-4CD6-DA67-0D665E6DB5DD}"/>
          </ac:picMkLst>
        </pc:picChg>
      </pc:sldChg>
    </pc:docChg>
  </pc:docChgLst>
  <pc:docChgLst>
    <pc:chgData name="Debbie Alzer" userId="S::d.alzer@swvzlpo.nl::4244356a-154d-4dae-bcf3-c3d7464caad9" providerId="AD" clId="Web-{C63E763C-CEA8-DDEA-1AA8-87EAEA403679}"/>
    <pc:docChg chg="modSld">
      <pc:chgData name="Debbie Alzer" userId="S::d.alzer@swvzlpo.nl::4244356a-154d-4dae-bcf3-c3d7464caad9" providerId="AD" clId="Web-{C63E763C-CEA8-DDEA-1AA8-87EAEA403679}" dt="2024-06-17T16:58:42.338" v="0"/>
      <pc:docMkLst>
        <pc:docMk/>
      </pc:docMkLst>
      <pc:sldChg chg="modNotes">
        <pc:chgData name="Debbie Alzer" userId="S::d.alzer@swvzlpo.nl::4244356a-154d-4dae-bcf3-c3d7464caad9" providerId="AD" clId="Web-{C63E763C-CEA8-DDEA-1AA8-87EAEA403679}" dt="2024-06-17T16:58:42.338" v="0"/>
        <pc:sldMkLst>
          <pc:docMk/>
          <pc:sldMk cId="3351439039" sldId="256"/>
        </pc:sldMkLst>
      </pc:sldChg>
    </pc:docChg>
  </pc:docChgLst>
  <pc:docChgLst>
    <pc:chgData name="E. Kamphorst" userId="S::e.kamphorst_rug.nl#ext#@swvzlpo.onmicrosoft.com::7e66bb52-4806-4cbb-ada9-a47538117925" providerId="AD" clId="Web-{F7F2193B-9767-9AB5-9D80-83E2C57FC7BE}"/>
    <pc:docChg chg="addSld modSld sldOrd">
      <pc:chgData name="E. Kamphorst" userId="S::e.kamphorst_rug.nl#ext#@swvzlpo.onmicrosoft.com::7e66bb52-4806-4cbb-ada9-a47538117925" providerId="AD" clId="Web-{F7F2193B-9767-9AB5-9D80-83E2C57FC7BE}" dt="2024-06-17T10:06:38.034" v="140"/>
      <pc:docMkLst>
        <pc:docMk/>
      </pc:docMkLst>
      <pc:sldChg chg="modSp add ord replId">
        <pc:chgData name="E. Kamphorst" userId="S::e.kamphorst_rug.nl#ext#@swvzlpo.onmicrosoft.com::7e66bb52-4806-4cbb-ada9-a47538117925" providerId="AD" clId="Web-{F7F2193B-9767-9AB5-9D80-83E2C57FC7BE}" dt="2024-06-17T09:56:14.619" v="12" actId="20577"/>
        <pc:sldMkLst>
          <pc:docMk/>
          <pc:sldMk cId="2064576037" sldId="636"/>
        </pc:sldMkLst>
        <pc:spChg chg="mod">
          <ac:chgData name="E. Kamphorst" userId="S::e.kamphorst_rug.nl#ext#@swvzlpo.onmicrosoft.com::7e66bb52-4806-4cbb-ada9-a47538117925" providerId="AD" clId="Web-{F7F2193B-9767-9AB5-9D80-83E2C57FC7BE}" dt="2024-06-17T09:56:14.619" v="12" actId="20577"/>
          <ac:spMkLst>
            <pc:docMk/>
            <pc:sldMk cId="2064576037" sldId="636"/>
            <ac:spMk id="2" creationId="{045E686B-05F2-5E37-BEE6-2F9CD72D9A78}"/>
          </ac:spMkLst>
        </pc:spChg>
      </pc:sldChg>
      <pc:sldChg chg="addSp delSp modSp add replId modNotes">
        <pc:chgData name="E. Kamphorst" userId="S::e.kamphorst_rug.nl#ext#@swvzlpo.onmicrosoft.com::7e66bb52-4806-4cbb-ada9-a47538117925" providerId="AD" clId="Web-{F7F2193B-9767-9AB5-9D80-83E2C57FC7BE}" dt="2024-06-17T10:06:23.767" v="138"/>
        <pc:sldMkLst>
          <pc:docMk/>
          <pc:sldMk cId="2085925339" sldId="637"/>
        </pc:sldMkLst>
        <pc:spChg chg="mod">
          <ac:chgData name="E. Kamphorst" userId="S::e.kamphorst_rug.nl#ext#@swvzlpo.onmicrosoft.com::7e66bb52-4806-4cbb-ada9-a47538117925" providerId="AD" clId="Web-{F7F2193B-9767-9AB5-9D80-83E2C57FC7BE}" dt="2024-06-17T10:02:55.541" v="85" actId="20577"/>
          <ac:spMkLst>
            <pc:docMk/>
            <pc:sldMk cId="2085925339" sldId="637"/>
            <ac:spMk id="2" creationId="{FC894C9A-C40A-8630-E268-11D9FEA7B33F}"/>
          </ac:spMkLst>
        </pc:spChg>
        <pc:spChg chg="add del">
          <ac:chgData name="E. Kamphorst" userId="S::e.kamphorst_rug.nl#ext#@swvzlpo.onmicrosoft.com::7e66bb52-4806-4cbb-ada9-a47538117925" providerId="AD" clId="Web-{F7F2193B-9767-9AB5-9D80-83E2C57FC7BE}" dt="2024-06-17T09:59:34.361" v="47"/>
          <ac:spMkLst>
            <pc:docMk/>
            <pc:sldMk cId="2085925339" sldId="637"/>
            <ac:spMk id="4" creationId="{E5E977AF-30ED-657A-BE76-D65955053432}"/>
          </ac:spMkLst>
        </pc:spChg>
        <pc:spChg chg="del">
          <ac:chgData name="E. Kamphorst" userId="S::e.kamphorst_rug.nl#ext#@swvzlpo.onmicrosoft.com::7e66bb52-4806-4cbb-ada9-a47538117925" providerId="AD" clId="Web-{F7F2193B-9767-9AB5-9D80-83E2C57FC7BE}" dt="2024-06-17T09:59:31.111" v="46"/>
          <ac:spMkLst>
            <pc:docMk/>
            <pc:sldMk cId="2085925339" sldId="637"/>
            <ac:spMk id="8" creationId="{6753252F-4873-4F63-801D-CC719279A7D5}"/>
          </ac:spMkLst>
        </pc:spChg>
        <pc:spChg chg="add del mod">
          <ac:chgData name="E. Kamphorst" userId="S::e.kamphorst_rug.nl#ext#@swvzlpo.onmicrosoft.com::7e66bb52-4806-4cbb-ada9-a47538117925" providerId="AD" clId="Web-{F7F2193B-9767-9AB5-9D80-83E2C57FC7BE}" dt="2024-06-17T10:01:36.647" v="62"/>
          <ac:spMkLst>
            <pc:docMk/>
            <pc:sldMk cId="2085925339" sldId="637"/>
            <ac:spMk id="11" creationId="{0C4C3B9D-838D-A4A3-1903-34FF7745C4FF}"/>
          </ac:spMkLst>
        </pc:spChg>
        <pc:spChg chg="add del mod">
          <ac:chgData name="E. Kamphorst" userId="S::e.kamphorst_rug.nl#ext#@swvzlpo.onmicrosoft.com::7e66bb52-4806-4cbb-ada9-a47538117925" providerId="AD" clId="Web-{F7F2193B-9767-9AB5-9D80-83E2C57FC7BE}" dt="2024-06-17T10:01:49.522" v="66"/>
          <ac:spMkLst>
            <pc:docMk/>
            <pc:sldMk cId="2085925339" sldId="637"/>
            <ac:spMk id="12" creationId="{CE24FA51-149F-0445-6221-575D94FF597C}"/>
          </ac:spMkLst>
        </pc:spChg>
        <pc:spChg chg="add mod">
          <ac:chgData name="E. Kamphorst" userId="S::e.kamphorst_rug.nl#ext#@swvzlpo.onmicrosoft.com::7e66bb52-4806-4cbb-ada9-a47538117925" providerId="AD" clId="Web-{F7F2193B-9767-9AB5-9D80-83E2C57FC7BE}" dt="2024-06-17T10:02:36.165" v="80" actId="1076"/>
          <ac:spMkLst>
            <pc:docMk/>
            <pc:sldMk cId="2085925339" sldId="637"/>
            <ac:spMk id="14" creationId="{5322C6B9-2395-0941-6058-BB2F68DA6300}"/>
          </ac:spMkLst>
        </pc:spChg>
        <pc:picChg chg="del">
          <ac:chgData name="E. Kamphorst" userId="S::e.kamphorst_rug.nl#ext#@swvzlpo.onmicrosoft.com::7e66bb52-4806-4cbb-ada9-a47538117925" providerId="AD" clId="Web-{F7F2193B-9767-9AB5-9D80-83E2C57FC7BE}" dt="2024-06-17T09:57:06.590" v="27"/>
          <ac:picMkLst>
            <pc:docMk/>
            <pc:sldMk cId="2085925339" sldId="637"/>
            <ac:picMk id="3" creationId="{6E27FBDB-1008-07AE-17FB-998E6FB72F32}"/>
          </ac:picMkLst>
        </pc:picChg>
        <pc:picChg chg="add del mod">
          <ac:chgData name="E. Kamphorst" userId="S::e.kamphorst_rug.nl#ext#@swvzlpo.onmicrosoft.com::7e66bb52-4806-4cbb-ada9-a47538117925" providerId="AD" clId="Web-{F7F2193B-9767-9AB5-9D80-83E2C57FC7BE}" dt="2024-06-17T09:58:02.404" v="36"/>
          <ac:picMkLst>
            <pc:docMk/>
            <pc:sldMk cId="2085925339" sldId="637"/>
            <ac:picMk id="5" creationId="{BD9631D5-B2DF-725A-BBA4-89599C9FDEA0}"/>
          </ac:picMkLst>
        </pc:picChg>
        <pc:picChg chg="add del mod">
          <ac:chgData name="E. Kamphorst" userId="S::e.kamphorst_rug.nl#ext#@swvzlpo.onmicrosoft.com::7e66bb52-4806-4cbb-ada9-a47538117925" providerId="AD" clId="Web-{F7F2193B-9767-9AB5-9D80-83E2C57FC7BE}" dt="2024-06-17T09:58:40.375" v="42"/>
          <ac:picMkLst>
            <pc:docMk/>
            <pc:sldMk cId="2085925339" sldId="637"/>
            <ac:picMk id="6" creationId="{FE920217-D1A7-DC91-A69D-5E4E45182B5E}"/>
          </ac:picMkLst>
        </pc:picChg>
        <pc:picChg chg="add del mod">
          <ac:chgData name="E. Kamphorst" userId="S::e.kamphorst_rug.nl#ext#@swvzlpo.onmicrosoft.com::7e66bb52-4806-4cbb-ada9-a47538117925" providerId="AD" clId="Web-{F7F2193B-9767-9AB5-9D80-83E2C57FC7BE}" dt="2024-06-17T09:59:27.595" v="45"/>
          <ac:picMkLst>
            <pc:docMk/>
            <pc:sldMk cId="2085925339" sldId="637"/>
            <ac:picMk id="7" creationId="{1B2ED175-E75D-61C6-C7D1-60A2338CFFA1}"/>
          </ac:picMkLst>
        </pc:picChg>
        <pc:picChg chg="add del mod">
          <ac:chgData name="E. Kamphorst" userId="S::e.kamphorst_rug.nl#ext#@swvzlpo.onmicrosoft.com::7e66bb52-4806-4cbb-ada9-a47538117925" providerId="AD" clId="Web-{F7F2193B-9767-9AB5-9D80-83E2C57FC7BE}" dt="2024-06-17T10:00:17.738" v="52"/>
          <ac:picMkLst>
            <pc:docMk/>
            <pc:sldMk cId="2085925339" sldId="637"/>
            <ac:picMk id="9" creationId="{E5254BBB-AB9B-D84F-3072-25C7B6F0D50C}"/>
          </ac:picMkLst>
        </pc:picChg>
        <pc:picChg chg="add del mod">
          <ac:chgData name="E. Kamphorst" userId="S::e.kamphorst_rug.nl#ext#@swvzlpo.onmicrosoft.com::7e66bb52-4806-4cbb-ada9-a47538117925" providerId="AD" clId="Web-{F7F2193B-9767-9AB5-9D80-83E2C57FC7BE}" dt="2024-06-17T10:01:56.351" v="68"/>
          <ac:picMkLst>
            <pc:docMk/>
            <pc:sldMk cId="2085925339" sldId="637"/>
            <ac:picMk id="13" creationId="{BC215503-3412-B107-5992-B76D805E699B}"/>
          </ac:picMkLst>
        </pc:picChg>
      </pc:sldChg>
      <pc:sldChg chg="modSp add replId modNotes">
        <pc:chgData name="E. Kamphorst" userId="S::e.kamphorst_rug.nl#ext#@swvzlpo.onmicrosoft.com::7e66bb52-4806-4cbb-ada9-a47538117925" providerId="AD" clId="Web-{F7F2193B-9767-9AB5-9D80-83E2C57FC7BE}" dt="2024-06-17T10:06:38.034" v="140"/>
        <pc:sldMkLst>
          <pc:docMk/>
          <pc:sldMk cId="2346297036" sldId="638"/>
        </pc:sldMkLst>
        <pc:spChg chg="mod">
          <ac:chgData name="E. Kamphorst" userId="S::e.kamphorst_rug.nl#ext#@swvzlpo.onmicrosoft.com::7e66bb52-4806-4cbb-ada9-a47538117925" providerId="AD" clId="Web-{F7F2193B-9767-9AB5-9D80-83E2C57FC7BE}" dt="2024-06-17T10:03:05.807" v="87" actId="20577"/>
          <ac:spMkLst>
            <pc:docMk/>
            <pc:sldMk cId="2346297036" sldId="638"/>
            <ac:spMk id="2" creationId="{FC894C9A-C40A-8630-E268-11D9FEA7B33F}"/>
          </ac:spMkLst>
        </pc:spChg>
        <pc:spChg chg="mod">
          <ac:chgData name="E. Kamphorst" userId="S::e.kamphorst_rug.nl#ext#@swvzlpo.onmicrosoft.com::7e66bb52-4806-4cbb-ada9-a47538117925" providerId="AD" clId="Web-{F7F2193B-9767-9AB5-9D80-83E2C57FC7BE}" dt="2024-06-17T10:04:21.216" v="111" actId="20577"/>
          <ac:spMkLst>
            <pc:docMk/>
            <pc:sldMk cId="2346297036" sldId="638"/>
            <ac:spMk id="14" creationId="{5322C6B9-2395-0941-6058-BB2F68DA6300}"/>
          </ac:spMkLst>
        </pc:spChg>
      </pc:sldChg>
      <pc:sldChg chg="addSp delSp modSp add replId modNotes">
        <pc:chgData name="E. Kamphorst" userId="S::e.kamphorst_rug.nl#ext#@swvzlpo.onmicrosoft.com::7e66bb52-4806-4cbb-ada9-a47538117925" providerId="AD" clId="Web-{F7F2193B-9767-9AB5-9D80-83E2C57FC7BE}" dt="2024-06-17T10:06:10.267" v="137"/>
        <pc:sldMkLst>
          <pc:docMk/>
          <pc:sldMk cId="2093365060" sldId="639"/>
        </pc:sldMkLst>
        <pc:spChg chg="mod">
          <ac:chgData name="E. Kamphorst" userId="S::e.kamphorst_rug.nl#ext#@swvzlpo.onmicrosoft.com::7e66bb52-4806-4cbb-ada9-a47538117925" providerId="AD" clId="Web-{F7F2193B-9767-9AB5-9D80-83E2C57FC7BE}" dt="2024-06-17T10:04:42.279" v="120" actId="20577"/>
          <ac:spMkLst>
            <pc:docMk/>
            <pc:sldMk cId="2093365060" sldId="639"/>
            <ac:spMk id="2" creationId="{FC894C9A-C40A-8630-E268-11D9FEA7B33F}"/>
          </ac:spMkLst>
        </pc:spChg>
        <pc:spChg chg="mod">
          <ac:chgData name="E. Kamphorst" userId="S::e.kamphorst_rug.nl#ext#@swvzlpo.onmicrosoft.com::7e66bb52-4806-4cbb-ada9-a47538117925" providerId="AD" clId="Web-{F7F2193B-9767-9AB5-9D80-83E2C57FC7BE}" dt="2024-06-17T10:05:46.688" v="133" actId="20577"/>
          <ac:spMkLst>
            <pc:docMk/>
            <pc:sldMk cId="2093365060" sldId="639"/>
            <ac:spMk id="14" creationId="{5322C6B9-2395-0941-6058-BB2F68DA6300}"/>
          </ac:spMkLst>
        </pc:spChg>
        <pc:picChg chg="add del mod">
          <ac:chgData name="E. Kamphorst" userId="S::e.kamphorst_rug.nl#ext#@swvzlpo.onmicrosoft.com::7e66bb52-4806-4cbb-ada9-a47538117925" providerId="AD" clId="Web-{F7F2193B-9767-9AB5-9D80-83E2C57FC7BE}" dt="2024-06-17T10:05:04.077" v="125"/>
          <ac:picMkLst>
            <pc:docMk/>
            <pc:sldMk cId="2093365060" sldId="639"/>
            <ac:picMk id="3" creationId="{C0A12FD8-AD1F-59C0-2C88-B271C51DD55B}"/>
          </ac:picMkLst>
        </pc:picChg>
      </pc:sldChg>
    </pc:docChg>
  </pc:docChgLst>
  <pc:docChgLst>
    <pc:chgData name="Debbie Alzer" userId="S::d.alzer@swvzlpo.nl::4244356a-154d-4dae-bcf3-c3d7464caad9" providerId="AD" clId="Web-{7C2541C6-629D-8768-16C4-6F46E57BE237}"/>
    <pc:docChg chg="delSld modSld">
      <pc:chgData name="Debbie Alzer" userId="S::d.alzer@swvzlpo.nl::4244356a-154d-4dae-bcf3-c3d7464caad9" providerId="AD" clId="Web-{7C2541C6-629D-8768-16C4-6F46E57BE237}" dt="2024-06-13T10:28:54.975" v="12" actId="20577"/>
      <pc:docMkLst>
        <pc:docMk/>
      </pc:docMkLst>
      <pc:sldChg chg="del">
        <pc:chgData name="Debbie Alzer" userId="S::d.alzer@swvzlpo.nl::4244356a-154d-4dae-bcf3-c3d7464caad9" providerId="AD" clId="Web-{7C2541C6-629D-8768-16C4-6F46E57BE237}" dt="2024-06-13T10:27:32.441" v="0"/>
        <pc:sldMkLst>
          <pc:docMk/>
          <pc:sldMk cId="770120114" sldId="441"/>
        </pc:sldMkLst>
      </pc:sldChg>
      <pc:sldChg chg="delSp modSp">
        <pc:chgData name="Debbie Alzer" userId="S::d.alzer@swvzlpo.nl::4244356a-154d-4dae-bcf3-c3d7464caad9" providerId="AD" clId="Web-{7C2541C6-629D-8768-16C4-6F46E57BE237}" dt="2024-06-13T10:28:54.975" v="12" actId="20577"/>
        <pc:sldMkLst>
          <pc:docMk/>
          <pc:sldMk cId="3613349065" sldId="625"/>
        </pc:sldMkLst>
        <pc:spChg chg="mod">
          <ac:chgData name="Debbie Alzer" userId="S::d.alzer@swvzlpo.nl::4244356a-154d-4dae-bcf3-c3d7464caad9" providerId="AD" clId="Web-{7C2541C6-629D-8768-16C4-6F46E57BE237}" dt="2024-06-13T10:28:54.975" v="12" actId="20577"/>
          <ac:spMkLst>
            <pc:docMk/>
            <pc:sldMk cId="3613349065" sldId="625"/>
            <ac:spMk id="3" creationId="{C713BE5E-B0B7-FD1E-3637-6AD04635E2F3}"/>
          </ac:spMkLst>
        </pc:spChg>
        <pc:spChg chg="del">
          <ac:chgData name="Debbie Alzer" userId="S::d.alzer@swvzlpo.nl::4244356a-154d-4dae-bcf3-c3d7464caad9" providerId="AD" clId="Web-{7C2541C6-629D-8768-16C4-6F46E57BE237}" dt="2024-06-13T10:27:59.160" v="1"/>
          <ac:spMkLst>
            <pc:docMk/>
            <pc:sldMk cId="3613349065" sldId="625"/>
            <ac:spMk id="11" creationId="{3A9A4357-BD1D-4622-A4FE-766E6AB8DE84}"/>
          </ac:spMkLst>
        </pc:spChg>
        <pc:spChg chg="del">
          <ac:chgData name="Debbie Alzer" userId="S::d.alzer@swvzlpo.nl::4244356a-154d-4dae-bcf3-c3d7464caad9" providerId="AD" clId="Web-{7C2541C6-629D-8768-16C4-6F46E57BE237}" dt="2024-06-13T10:28:04.879" v="2"/>
          <ac:spMkLst>
            <pc:docMk/>
            <pc:sldMk cId="3613349065" sldId="625"/>
            <ac:spMk id="15" creationId="{E6995CE5-F890-4ABA-82A2-26507CE8D2A3}"/>
          </ac:spMkLst>
        </pc:spChg>
      </pc:sldChg>
    </pc:docChg>
  </pc:docChgLst>
</pc:chgInfo>
</file>

<file path=ppt/comments/modernComment_275_AE4BD381.xml><?xml version="1.0" encoding="utf-8"?>
<p188:cmLst xmlns:a="http://schemas.openxmlformats.org/drawingml/2006/main" xmlns:r="http://schemas.openxmlformats.org/officeDocument/2006/relationships" xmlns:p188="http://schemas.microsoft.com/office/powerpoint/2018/8/main">
  <p188:cm id="{B995FF7F-8E77-46D3-ADC2-4F45C2D45C9D}" authorId="{E15EAD35-B4F6-AD40-E7F8-E7537A258F02}" created="2024-06-12T12:19:21.148">
    <ac:txMkLst xmlns:ac="http://schemas.microsoft.com/office/drawing/2013/main/command">
      <pc:docMk xmlns:pc="http://schemas.microsoft.com/office/powerpoint/2013/main/command"/>
      <pc:sldMk xmlns:pc="http://schemas.microsoft.com/office/powerpoint/2013/main/command" cId="2924204929" sldId="629"/>
      <ac:spMk id="3" creationId="{E824A513-A41F-0FE6-5A68-3A919CE39A88}"/>
      <ac:txMk cp="37" len="9">
        <ac:context len="287" hash="794463142"/>
      </ac:txMk>
    </ac:txMkLst>
    <p188:pos x="7278413" y="275896"/>
    <p188:replyLst>
      <p188:reply id="{AD5CA977-48F1-2740-8695-2FC7E6BE6B6F}" authorId="{A9DA85BA-E6A2-DEE5-59C0-602E0D981A1F}" created="2024-06-12T15:03:50.702">
        <p188:txBody>
          <a:bodyPr/>
          <a:lstStyle/>
          <a:p>
            <a:r>
              <a:rPr lang="nl-NL"/>
              <a:t>Ja. Het merendeel wordt direct aangemeld vanuit onderinstroom bij SO/SBO (overigens na advies Trajectbegeleider)
</a:t>
            </a:r>
          </a:p>
        </p188:txBody>
      </p188:reply>
      <p188:reply id="{D08F2500-23CA-924D-8C55-345BC7FE25D2}" authorId="{A9DA85BA-E6A2-DEE5-59C0-602E0D981A1F}" created="2024-06-12T15:04:42.226">
        <p188:txBody>
          <a:bodyPr/>
          <a:lstStyle/>
          <a:p>
            <a:r>
              <a:rPr lang="nl-NL"/>
              <a:t>Route in notendop: voorschool legt dossier bij TB. TB geeft ouders advies bij welke school aangemeld kan worden</a:t>
            </a:r>
          </a:p>
        </p188:txBody>
      </p188:reply>
    </p188:replyLst>
    <p188:txBody>
      <a:bodyPr/>
      <a:lstStyle/>
      <a:p>
        <a:r>
          <a:rPr lang="en-US"/>
          <a:t>even een check of ik dit goed begrijp: zijn er dan nu kinderen die rechtsreeks worden aangemeld bij een S(B)O school? Want dat kan eigenlijk toch niet zonder TLV? En daarvoor moet je je eerst aanmelden bij een reguliere school toch?</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F4AF58-B53E-415F-B0D7-35527D38A08E}" type="datetimeFigureOut">
              <a:rPr lang="nl-NL"/>
              <a:t>17-6-2024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51D0FD-A3B3-4BC0-9A78-62721124CF5D}" type="slidenum">
              <a:rPr/>
              <a:t>‹nr.›</a:t>
            </a:fld>
            <a:endParaRPr lang="nl-NL"/>
          </a:p>
        </p:txBody>
      </p:sp>
    </p:spTree>
    <p:extLst>
      <p:ext uri="{BB962C8B-B14F-4D97-AF65-F5344CB8AC3E}">
        <p14:creationId xmlns:p14="http://schemas.microsoft.com/office/powerpoint/2010/main" val="3440357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ea typeface="Calibri"/>
              <a:cs typeface="Calibri"/>
            </a:endParaRPr>
          </a:p>
        </p:txBody>
      </p:sp>
      <p:sp>
        <p:nvSpPr>
          <p:cNvPr id="4" name="Tijdelijke aanduiding voor dianummer 3"/>
          <p:cNvSpPr>
            <a:spLocks noGrp="1"/>
          </p:cNvSpPr>
          <p:nvPr>
            <p:ph type="sldNum" sz="quarter" idx="5"/>
          </p:nvPr>
        </p:nvSpPr>
        <p:spPr/>
        <p:txBody>
          <a:bodyPr/>
          <a:lstStyle/>
          <a:p>
            <a:fld id="{B551D0FD-A3B3-4BC0-9A78-62721124CF5D}" type="slidenum">
              <a:rPr/>
              <a:t>1</a:t>
            </a:fld>
            <a:endParaRPr lang="nl-NL"/>
          </a:p>
        </p:txBody>
      </p:sp>
    </p:spTree>
    <p:extLst>
      <p:ext uri="{BB962C8B-B14F-4D97-AF65-F5344CB8AC3E}">
        <p14:creationId xmlns:p14="http://schemas.microsoft.com/office/powerpoint/2010/main" val="2231224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Ondersteuningsbehoeften</a:t>
            </a:r>
            <a:r>
              <a:rPr lang="en-US"/>
              <a:t> </a:t>
            </a:r>
            <a:r>
              <a:rPr lang="en-US" err="1"/>
              <a:t>lijken</a:t>
            </a:r>
            <a:r>
              <a:rPr lang="en-US"/>
              <a:t> </a:t>
            </a:r>
            <a:r>
              <a:rPr lang="en-US" err="1"/>
              <a:t>volgens</a:t>
            </a:r>
            <a:r>
              <a:rPr lang="en-US"/>
              <a:t> </a:t>
            </a:r>
            <a:r>
              <a:rPr lang="en-US" err="1"/>
              <a:t>deze</a:t>
            </a:r>
            <a:r>
              <a:rPr lang="en-US"/>
              <a:t> </a:t>
            </a:r>
            <a:r>
              <a:rPr lang="en-US" err="1"/>
              <a:t>bevindingen</a:t>
            </a:r>
            <a:r>
              <a:rPr lang="en-US"/>
              <a:t> </a:t>
            </a:r>
            <a:r>
              <a:rPr lang="en-US" err="1"/>
              <a:t>zich</a:t>
            </a:r>
            <a:r>
              <a:rPr lang="en-US"/>
              <a:t> </a:t>
            </a:r>
            <a:r>
              <a:rPr lang="en-US" err="1"/>
              <a:t>vooral</a:t>
            </a:r>
            <a:r>
              <a:rPr lang="en-US"/>
              <a:t> </a:t>
            </a:r>
            <a:r>
              <a:rPr lang="en-US" err="1"/>
              <a:t>voor</a:t>
            </a:r>
            <a:r>
              <a:rPr lang="en-US"/>
              <a:t> </a:t>
            </a:r>
            <a:r>
              <a:rPr lang="en-US" err="1"/>
              <a:t>te</a:t>
            </a:r>
            <a:r>
              <a:rPr lang="en-US"/>
              <a:t> </a:t>
            </a:r>
            <a:r>
              <a:rPr lang="en-US" err="1"/>
              <a:t>doen</a:t>
            </a:r>
            <a:r>
              <a:rPr lang="en-US"/>
              <a:t> </a:t>
            </a:r>
            <a:r>
              <a:rPr lang="en-US" err="1"/>
              <a:t>binnen</a:t>
            </a:r>
            <a:r>
              <a:rPr lang="en-US"/>
              <a:t> de </a:t>
            </a:r>
            <a:r>
              <a:rPr lang="en-US" err="1"/>
              <a:t>gebieden</a:t>
            </a:r>
            <a:r>
              <a:rPr lang="en-US"/>
              <a:t> ‘</a:t>
            </a:r>
            <a:r>
              <a:rPr lang="en-US" err="1"/>
              <a:t>Sociaal</a:t>
            </a:r>
            <a:r>
              <a:rPr lang="en-US"/>
              <a:t>, </a:t>
            </a:r>
            <a:r>
              <a:rPr lang="en-US" err="1"/>
              <a:t>emotioneel</a:t>
            </a:r>
            <a:r>
              <a:rPr lang="en-US"/>
              <a:t> </a:t>
            </a:r>
            <a:r>
              <a:rPr lang="en-US" err="1"/>
              <a:t>en</a:t>
            </a:r>
            <a:r>
              <a:rPr lang="en-US"/>
              <a:t> </a:t>
            </a:r>
            <a:r>
              <a:rPr lang="en-US" err="1"/>
              <a:t>gedrag</a:t>
            </a:r>
            <a:r>
              <a:rPr lang="en-US"/>
              <a:t>’ </a:t>
            </a:r>
            <a:r>
              <a:rPr lang="en-US" err="1"/>
              <a:t>en</a:t>
            </a:r>
            <a:r>
              <a:rPr lang="en-US"/>
              <a:t> ‘Leren </a:t>
            </a:r>
            <a:r>
              <a:rPr lang="en-US" err="1"/>
              <a:t>en</a:t>
            </a:r>
            <a:r>
              <a:rPr lang="en-US"/>
              <a:t> </a:t>
            </a:r>
            <a:r>
              <a:rPr lang="en-US" err="1"/>
              <a:t>ontwikkeling</a:t>
            </a:r>
            <a:r>
              <a:rPr lang="en-US"/>
              <a:t>’. Dat er </a:t>
            </a:r>
            <a:r>
              <a:rPr lang="en-US" err="1"/>
              <a:t>zeer</a:t>
            </a:r>
            <a:r>
              <a:rPr lang="en-US"/>
              <a:t> </a:t>
            </a:r>
            <a:r>
              <a:rPr lang="en-US" err="1"/>
              <a:t>weinig</a:t>
            </a:r>
            <a:r>
              <a:rPr lang="en-US"/>
              <a:t> </a:t>
            </a:r>
            <a:r>
              <a:rPr lang="en-US" err="1"/>
              <a:t>ondersteuningsbehoeften</a:t>
            </a:r>
            <a:r>
              <a:rPr lang="en-US"/>
              <a:t> </a:t>
            </a:r>
            <a:r>
              <a:rPr lang="en-US" err="1"/>
              <a:t>binnen</a:t>
            </a:r>
            <a:r>
              <a:rPr lang="en-US"/>
              <a:t> het </a:t>
            </a:r>
            <a:r>
              <a:rPr lang="en-US" err="1"/>
              <a:t>gebied</a:t>
            </a:r>
            <a:r>
              <a:rPr lang="en-US"/>
              <a:t> ‘</a:t>
            </a:r>
            <a:r>
              <a:rPr lang="en-US" err="1"/>
              <a:t>Opvoeden</a:t>
            </a:r>
            <a:r>
              <a:rPr lang="en-US"/>
              <a:t> </a:t>
            </a:r>
            <a:r>
              <a:rPr lang="en-US" err="1"/>
              <a:t>en</a:t>
            </a:r>
            <a:r>
              <a:rPr lang="en-US"/>
              <a:t> </a:t>
            </a:r>
            <a:r>
              <a:rPr lang="en-US" err="1"/>
              <a:t>thuis</a:t>
            </a:r>
            <a:r>
              <a:rPr lang="en-US"/>
              <a:t>’ </a:t>
            </a:r>
            <a:r>
              <a:rPr lang="en-US" err="1"/>
              <a:t>lijken</a:t>
            </a:r>
            <a:r>
              <a:rPr lang="en-US"/>
              <a:t> </a:t>
            </a:r>
            <a:r>
              <a:rPr lang="en-US" err="1"/>
              <a:t>te</a:t>
            </a:r>
            <a:r>
              <a:rPr lang="en-US"/>
              <a:t> </a:t>
            </a:r>
            <a:r>
              <a:rPr lang="en-US" err="1"/>
              <a:t>liggen</a:t>
            </a:r>
            <a:r>
              <a:rPr lang="en-US"/>
              <a:t> is </a:t>
            </a:r>
            <a:r>
              <a:rPr lang="en-US" err="1"/>
              <a:t>opvallend</a:t>
            </a:r>
            <a:r>
              <a:rPr lang="en-US"/>
              <a:t>. </a:t>
            </a:r>
            <a:r>
              <a:rPr lang="en-US" err="1"/>
              <a:t>Mogelijk</a:t>
            </a:r>
            <a:r>
              <a:rPr lang="en-US"/>
              <a:t> </a:t>
            </a:r>
            <a:r>
              <a:rPr lang="en-US" err="1"/>
              <a:t>wijst</a:t>
            </a:r>
            <a:r>
              <a:rPr lang="en-US"/>
              <a:t> </a:t>
            </a:r>
            <a:r>
              <a:rPr lang="en-US" err="1"/>
              <a:t>dit</a:t>
            </a:r>
            <a:r>
              <a:rPr lang="en-US"/>
              <a:t> </a:t>
            </a:r>
            <a:r>
              <a:rPr lang="en-US" err="1"/>
              <a:t>erop</a:t>
            </a:r>
            <a:r>
              <a:rPr lang="en-US"/>
              <a:t> </a:t>
            </a:r>
            <a:r>
              <a:rPr lang="en-US" err="1"/>
              <a:t>dat</a:t>
            </a:r>
            <a:r>
              <a:rPr lang="en-US"/>
              <a:t> professionals </a:t>
            </a:r>
            <a:r>
              <a:rPr lang="en-US" err="1"/>
              <a:t>handelingsverlegen</a:t>
            </a:r>
            <a:r>
              <a:rPr lang="en-US"/>
              <a:t> </a:t>
            </a:r>
            <a:r>
              <a:rPr lang="en-US" err="1"/>
              <a:t>zijn</a:t>
            </a:r>
            <a:r>
              <a:rPr lang="en-US"/>
              <a:t> in het in </a:t>
            </a:r>
            <a:r>
              <a:rPr lang="en-US" err="1"/>
              <a:t>kaart</a:t>
            </a:r>
            <a:r>
              <a:rPr lang="en-US"/>
              <a:t> </a:t>
            </a:r>
            <a:r>
              <a:rPr lang="en-US" err="1"/>
              <a:t>brengen</a:t>
            </a:r>
            <a:r>
              <a:rPr lang="en-US"/>
              <a:t> </a:t>
            </a:r>
            <a:r>
              <a:rPr lang="en-US" err="1"/>
              <a:t>en</a:t>
            </a:r>
            <a:r>
              <a:rPr lang="en-US"/>
              <a:t>/of </a:t>
            </a:r>
            <a:r>
              <a:rPr lang="en-US" err="1"/>
              <a:t>bespreekbaar</a:t>
            </a:r>
            <a:r>
              <a:rPr lang="en-US"/>
              <a:t> </a:t>
            </a:r>
            <a:r>
              <a:rPr lang="en-US" err="1"/>
              <a:t>maken</a:t>
            </a:r>
            <a:r>
              <a:rPr lang="en-US"/>
              <a:t> van de </a:t>
            </a:r>
            <a:r>
              <a:rPr lang="en-US" err="1"/>
              <a:t>thuissituatie</a:t>
            </a:r>
            <a:r>
              <a:rPr lang="en-US"/>
              <a:t> van </a:t>
            </a:r>
            <a:r>
              <a:rPr lang="en-US" err="1"/>
              <a:t>een</a:t>
            </a:r>
            <a:r>
              <a:rPr lang="en-US"/>
              <a:t> kind. </a:t>
            </a:r>
            <a:r>
              <a:rPr lang="en-US" err="1"/>
              <a:t>Vrijwel</a:t>
            </a:r>
            <a:r>
              <a:rPr lang="en-US"/>
              <a:t> alle </a:t>
            </a:r>
            <a:r>
              <a:rPr lang="en-US" err="1"/>
              <a:t>kinderen</a:t>
            </a:r>
            <a:r>
              <a:rPr lang="en-US"/>
              <a:t> </a:t>
            </a:r>
            <a:r>
              <a:rPr lang="en-US" err="1"/>
              <a:t>ervaren</a:t>
            </a:r>
            <a:r>
              <a:rPr lang="en-US"/>
              <a:t> </a:t>
            </a:r>
            <a:r>
              <a:rPr lang="en-US" err="1"/>
              <a:t>ondersteuningsbehoeften</a:t>
            </a:r>
            <a:r>
              <a:rPr lang="en-US"/>
              <a:t> </a:t>
            </a:r>
            <a:r>
              <a:rPr lang="en-US" err="1"/>
              <a:t>binnen</a:t>
            </a:r>
            <a:r>
              <a:rPr lang="en-US"/>
              <a:t> 2 of 3 </a:t>
            </a:r>
            <a:r>
              <a:rPr lang="en-US" err="1"/>
              <a:t>gebieden</a:t>
            </a:r>
            <a:r>
              <a:rPr lang="en-US"/>
              <a:t>. Er </a:t>
            </a:r>
            <a:r>
              <a:rPr lang="en-US" err="1"/>
              <a:t>zijn</a:t>
            </a:r>
            <a:r>
              <a:rPr lang="en-US"/>
              <a:t> ten </a:t>
            </a:r>
            <a:r>
              <a:rPr lang="en-US" err="1"/>
              <a:t>aanzien</a:t>
            </a:r>
            <a:r>
              <a:rPr lang="en-US"/>
              <a:t> van </a:t>
            </a:r>
            <a:r>
              <a:rPr lang="en-US" err="1"/>
              <a:t>voorgaande</a:t>
            </a:r>
            <a:r>
              <a:rPr lang="en-US"/>
              <a:t> </a:t>
            </a:r>
            <a:r>
              <a:rPr lang="en-US" err="1"/>
              <a:t>resultaten</a:t>
            </a:r>
            <a:r>
              <a:rPr lang="en-US"/>
              <a:t> </a:t>
            </a:r>
            <a:r>
              <a:rPr lang="en-US" err="1"/>
              <a:t>geen</a:t>
            </a:r>
            <a:r>
              <a:rPr lang="en-US"/>
              <a:t> </a:t>
            </a:r>
            <a:r>
              <a:rPr lang="en-US" err="1"/>
              <a:t>significante</a:t>
            </a:r>
            <a:r>
              <a:rPr lang="en-US"/>
              <a:t> </a:t>
            </a:r>
            <a:r>
              <a:rPr lang="en-US" err="1"/>
              <a:t>verschillen</a:t>
            </a:r>
            <a:r>
              <a:rPr lang="en-US"/>
              <a:t> </a:t>
            </a:r>
            <a:r>
              <a:rPr lang="en-US" err="1"/>
              <a:t>gevonden</a:t>
            </a:r>
            <a:r>
              <a:rPr lang="en-US"/>
              <a:t> </a:t>
            </a:r>
            <a:r>
              <a:rPr lang="en-US" err="1"/>
              <a:t>tussen</a:t>
            </a:r>
            <a:r>
              <a:rPr lang="en-US"/>
              <a:t> </a:t>
            </a:r>
            <a:r>
              <a:rPr lang="en-US" err="1"/>
              <a:t>jongens</a:t>
            </a:r>
            <a:r>
              <a:rPr lang="en-US"/>
              <a:t> </a:t>
            </a:r>
            <a:r>
              <a:rPr lang="en-US" err="1"/>
              <a:t>en</a:t>
            </a:r>
            <a:r>
              <a:rPr lang="en-US"/>
              <a:t> </a:t>
            </a:r>
            <a:r>
              <a:rPr lang="en-US" err="1"/>
              <a:t>meisjes</a:t>
            </a:r>
            <a:r>
              <a:rPr lang="en-US"/>
              <a:t>, </a:t>
            </a:r>
            <a:r>
              <a:rPr lang="en-US" err="1"/>
              <a:t>en</a:t>
            </a:r>
            <a:r>
              <a:rPr lang="en-US"/>
              <a:t> </a:t>
            </a:r>
            <a:r>
              <a:rPr lang="en-US" err="1"/>
              <a:t>ook</a:t>
            </a:r>
            <a:r>
              <a:rPr lang="en-US"/>
              <a:t> </a:t>
            </a:r>
            <a:r>
              <a:rPr lang="en-US" err="1"/>
              <a:t>niet</a:t>
            </a:r>
            <a:r>
              <a:rPr lang="en-US"/>
              <a:t> </a:t>
            </a:r>
            <a:r>
              <a:rPr lang="en-US" err="1"/>
              <a:t>tussen</a:t>
            </a:r>
            <a:r>
              <a:rPr lang="en-US"/>
              <a:t> SO </a:t>
            </a:r>
            <a:r>
              <a:rPr lang="en-US" err="1"/>
              <a:t>en</a:t>
            </a:r>
            <a:r>
              <a:rPr lang="en-US"/>
              <a:t> SBO </a:t>
            </a:r>
            <a:r>
              <a:rPr lang="en-US" err="1"/>
              <a:t>leerlingen</a:t>
            </a:r>
            <a:r>
              <a:rPr lang="en-US"/>
              <a:t>.</a:t>
            </a:r>
          </a:p>
        </p:txBody>
      </p:sp>
      <p:sp>
        <p:nvSpPr>
          <p:cNvPr id="4" name="Slide Number Placeholder 3"/>
          <p:cNvSpPr>
            <a:spLocks noGrp="1"/>
          </p:cNvSpPr>
          <p:nvPr>
            <p:ph type="sldNum" sz="quarter" idx="5"/>
          </p:nvPr>
        </p:nvSpPr>
        <p:spPr/>
        <p:txBody>
          <a:bodyPr/>
          <a:lstStyle/>
          <a:p>
            <a:fld id="{B551D0FD-A3B3-4BC0-9A78-62721124CF5D}" type="slidenum">
              <a:rPr lang="en-US"/>
              <a:t>11</a:t>
            </a:fld>
            <a:endParaRPr lang="en-US"/>
          </a:p>
        </p:txBody>
      </p:sp>
    </p:spTree>
    <p:extLst>
      <p:ext uri="{BB962C8B-B14F-4D97-AF65-F5344CB8AC3E}">
        <p14:creationId xmlns:p14="http://schemas.microsoft.com/office/powerpoint/2010/main" val="3816232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het ‘</a:t>
            </a:r>
            <a:r>
              <a:rPr lang="en-US" err="1"/>
              <a:t>Duiden</a:t>
            </a:r>
            <a:r>
              <a:rPr lang="en-US"/>
              <a:t> &amp; Doen’ (</a:t>
            </a:r>
            <a:r>
              <a:rPr lang="en-US" err="1"/>
              <a:t>Bijlage</a:t>
            </a:r>
            <a:r>
              <a:rPr lang="en-US"/>
              <a:t> 1) </a:t>
            </a:r>
            <a:r>
              <a:rPr lang="en-US" err="1"/>
              <a:t>en</a:t>
            </a:r>
            <a:r>
              <a:rPr lang="en-US"/>
              <a:t> het </a:t>
            </a:r>
            <a:r>
              <a:rPr lang="en-US" err="1"/>
              <a:t>leerlingvolgsysteem</a:t>
            </a:r>
            <a:r>
              <a:rPr lang="en-US"/>
              <a:t> </a:t>
            </a:r>
            <a:r>
              <a:rPr lang="en-US" err="1"/>
              <a:t>zijn</a:t>
            </a:r>
            <a:r>
              <a:rPr lang="en-US"/>
              <a:t> </a:t>
            </a:r>
            <a:r>
              <a:rPr lang="en-US" err="1"/>
              <a:t>voor</a:t>
            </a:r>
            <a:r>
              <a:rPr lang="en-US"/>
              <a:t> alle </a:t>
            </a:r>
            <a:r>
              <a:rPr lang="en-US" err="1"/>
              <a:t>leerlingen</a:t>
            </a:r>
            <a:r>
              <a:rPr lang="en-US"/>
              <a:t> twee </a:t>
            </a:r>
            <a:r>
              <a:rPr lang="en-US" err="1"/>
              <a:t>vormen</a:t>
            </a:r>
            <a:r>
              <a:rPr lang="en-US"/>
              <a:t> van </a:t>
            </a:r>
            <a:r>
              <a:rPr lang="en-US" err="1"/>
              <a:t>ondersteuning</a:t>
            </a:r>
            <a:r>
              <a:rPr lang="en-US"/>
              <a:t> </a:t>
            </a:r>
            <a:r>
              <a:rPr lang="en-US" err="1"/>
              <a:t>beschreven</a:t>
            </a:r>
            <a:r>
              <a:rPr lang="en-US"/>
              <a:t> op basis van </a:t>
            </a:r>
            <a:r>
              <a:rPr lang="en-US" err="1"/>
              <a:t>zogenaamde</a:t>
            </a:r>
            <a:r>
              <a:rPr lang="en-US"/>
              <a:t> ‘IVO-</a:t>
            </a:r>
            <a:r>
              <a:rPr lang="en-US" err="1"/>
              <a:t>velden</a:t>
            </a:r>
            <a:r>
              <a:rPr lang="en-US"/>
              <a:t>’, wat </a:t>
            </a:r>
            <a:r>
              <a:rPr lang="en-US" err="1"/>
              <a:t>staat</a:t>
            </a:r>
            <a:r>
              <a:rPr lang="en-US"/>
              <a:t> </a:t>
            </a:r>
            <a:r>
              <a:rPr lang="en-US" err="1"/>
              <a:t>voor</a:t>
            </a:r>
            <a:r>
              <a:rPr lang="en-US"/>
              <a:t> </a:t>
            </a:r>
            <a:r>
              <a:rPr lang="en-US" err="1"/>
              <a:t>Indiceren</a:t>
            </a:r>
            <a:r>
              <a:rPr lang="en-US"/>
              <a:t> </a:t>
            </a:r>
            <a:r>
              <a:rPr lang="en-US" err="1"/>
              <a:t>Vanuit</a:t>
            </a:r>
            <a:r>
              <a:rPr lang="en-US"/>
              <a:t> </a:t>
            </a:r>
            <a:r>
              <a:rPr lang="en-US" err="1"/>
              <a:t>Onderwijsbehoeften</a:t>
            </a:r>
            <a:r>
              <a:rPr lang="en-US"/>
              <a:t> (Miedema, 2012). De is </a:t>
            </a:r>
            <a:r>
              <a:rPr lang="en-US" err="1"/>
              <a:t>ondersteuning</a:t>
            </a:r>
            <a:r>
              <a:rPr lang="en-US"/>
              <a:t> in de </a:t>
            </a:r>
            <a:r>
              <a:rPr lang="en-US" err="1"/>
              <a:t>vorm</a:t>
            </a:r>
            <a:r>
              <a:rPr lang="en-US"/>
              <a:t> van:</a:t>
            </a:r>
          </a:p>
          <a:p>
            <a:r>
              <a:rPr lang="en-US" err="1">
                <a:ea typeface="Calibri"/>
                <a:cs typeface="Calibri"/>
              </a:rPr>
              <a:t>Aandacht</a:t>
            </a:r>
            <a:r>
              <a:rPr lang="en-US">
                <a:ea typeface="Calibri"/>
                <a:cs typeface="Calibri"/>
              </a:rPr>
              <a:t> </a:t>
            </a:r>
            <a:r>
              <a:rPr lang="en-US" err="1">
                <a:ea typeface="Calibri"/>
                <a:cs typeface="Calibri"/>
              </a:rPr>
              <a:t>en</a:t>
            </a:r>
            <a:r>
              <a:rPr lang="en-US">
                <a:ea typeface="Calibri"/>
                <a:cs typeface="Calibri"/>
              </a:rPr>
              <a:t> </a:t>
            </a:r>
            <a:r>
              <a:rPr lang="en-US" err="1">
                <a:ea typeface="Calibri"/>
                <a:cs typeface="Calibri"/>
              </a:rPr>
              <a:t>tijd</a:t>
            </a:r>
            <a:r>
              <a:rPr lang="en-US">
                <a:ea typeface="Calibri"/>
                <a:cs typeface="Calibri"/>
              </a:rPr>
              <a:t>: extra </a:t>
            </a:r>
            <a:r>
              <a:rPr lang="en-US" err="1">
                <a:ea typeface="Calibri"/>
                <a:cs typeface="Calibri"/>
              </a:rPr>
              <a:t>tijd</a:t>
            </a:r>
            <a:r>
              <a:rPr lang="en-US">
                <a:ea typeface="Calibri"/>
                <a:cs typeface="Calibri"/>
              </a:rPr>
              <a:t>, </a:t>
            </a:r>
            <a:r>
              <a:rPr lang="en-US" err="1">
                <a:ea typeface="Calibri"/>
                <a:cs typeface="Calibri"/>
              </a:rPr>
              <a:t>groepsgrootte</a:t>
            </a:r>
            <a:r>
              <a:rPr lang="en-US">
                <a:ea typeface="Calibri"/>
                <a:cs typeface="Calibri"/>
              </a:rPr>
              <a:t>, extra </a:t>
            </a:r>
            <a:r>
              <a:rPr lang="en-US" err="1">
                <a:ea typeface="Calibri"/>
                <a:cs typeface="Calibri"/>
              </a:rPr>
              <a:t>handen</a:t>
            </a:r>
          </a:p>
          <a:p>
            <a:r>
              <a:rPr lang="en-US" err="1">
                <a:ea typeface="Calibri"/>
                <a:cs typeface="Calibri"/>
              </a:rPr>
              <a:t>Materiaal</a:t>
            </a:r>
            <a:r>
              <a:rPr lang="en-US">
                <a:ea typeface="Calibri"/>
                <a:cs typeface="Calibri"/>
              </a:rPr>
              <a:t>: </a:t>
            </a:r>
            <a:r>
              <a:rPr lang="en-US" err="1">
                <a:ea typeface="Calibri"/>
                <a:cs typeface="Calibri"/>
              </a:rPr>
              <a:t>onderwijsmateriaal</a:t>
            </a:r>
          </a:p>
          <a:p>
            <a:r>
              <a:rPr lang="en-US" err="1">
                <a:ea typeface="Calibri"/>
                <a:cs typeface="Calibri"/>
              </a:rPr>
              <a:t>Omgeving</a:t>
            </a:r>
            <a:r>
              <a:rPr lang="en-US">
                <a:ea typeface="Calibri"/>
                <a:cs typeface="Calibri"/>
              </a:rPr>
              <a:t>: </a:t>
            </a:r>
            <a:r>
              <a:rPr lang="en-US" err="1">
                <a:ea typeface="Calibri"/>
                <a:cs typeface="Calibri"/>
              </a:rPr>
              <a:t>ruimtelijke</a:t>
            </a:r>
            <a:r>
              <a:rPr lang="en-US">
                <a:ea typeface="Calibri"/>
                <a:cs typeface="Calibri"/>
              </a:rPr>
              <a:t> </a:t>
            </a:r>
            <a:r>
              <a:rPr lang="en-US" err="1">
                <a:ea typeface="Calibri"/>
                <a:cs typeface="Calibri"/>
              </a:rPr>
              <a:t>omgeving</a:t>
            </a:r>
            <a:r>
              <a:rPr lang="en-US">
                <a:ea typeface="Calibri"/>
                <a:cs typeface="Calibri"/>
              </a:rPr>
              <a:t> </a:t>
            </a:r>
            <a:r>
              <a:rPr lang="en-US" err="1">
                <a:ea typeface="Calibri"/>
                <a:cs typeface="Calibri"/>
              </a:rPr>
              <a:t>klas</a:t>
            </a:r>
            <a:r>
              <a:rPr lang="en-US">
                <a:ea typeface="Calibri"/>
                <a:cs typeface="Calibri"/>
              </a:rPr>
              <a:t> </a:t>
            </a:r>
            <a:r>
              <a:rPr lang="en-US" err="1">
                <a:ea typeface="Calibri"/>
                <a:cs typeface="Calibri"/>
              </a:rPr>
              <a:t>en</a:t>
            </a:r>
            <a:r>
              <a:rPr lang="en-US">
                <a:ea typeface="Calibri"/>
                <a:cs typeface="Calibri"/>
              </a:rPr>
              <a:t> school</a:t>
            </a:r>
          </a:p>
          <a:p>
            <a:r>
              <a:rPr lang="en-US">
                <a:ea typeface="Calibri"/>
                <a:cs typeface="Calibri"/>
              </a:rPr>
              <a:t>Expertise</a:t>
            </a:r>
          </a:p>
          <a:p>
            <a:r>
              <a:rPr lang="en-US" err="1">
                <a:ea typeface="Calibri"/>
                <a:cs typeface="Calibri"/>
              </a:rPr>
              <a:t>Samenwerking</a:t>
            </a:r>
          </a:p>
        </p:txBody>
      </p:sp>
      <p:sp>
        <p:nvSpPr>
          <p:cNvPr id="4" name="Slide Number Placeholder 3"/>
          <p:cNvSpPr>
            <a:spLocks noGrp="1"/>
          </p:cNvSpPr>
          <p:nvPr>
            <p:ph type="sldNum" sz="quarter" idx="5"/>
          </p:nvPr>
        </p:nvSpPr>
        <p:spPr/>
        <p:txBody>
          <a:bodyPr/>
          <a:lstStyle/>
          <a:p>
            <a:fld id="{B551D0FD-A3B3-4BC0-9A78-62721124CF5D}" type="slidenum">
              <a:rPr lang="en-US"/>
              <a:t>12</a:t>
            </a:fld>
            <a:endParaRPr lang="en-US"/>
          </a:p>
        </p:txBody>
      </p:sp>
    </p:spTree>
    <p:extLst>
      <p:ext uri="{BB962C8B-B14F-4D97-AF65-F5344CB8AC3E}">
        <p14:creationId xmlns:p14="http://schemas.microsoft.com/office/powerpoint/2010/main" val="1870325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Centrum </a:t>
            </a:r>
            <a:r>
              <a:rPr lang="en-US" dirty="0" err="1"/>
              <a:t>gebaseerde</a:t>
            </a:r>
            <a:r>
              <a:rPr lang="en-US" dirty="0"/>
              <a:t> </a:t>
            </a:r>
            <a:r>
              <a:rPr lang="en-US" dirty="0" err="1"/>
              <a:t>voorziening</a:t>
            </a:r>
            <a:r>
              <a:rPr lang="en-US" dirty="0"/>
              <a:t> </a:t>
            </a:r>
            <a:r>
              <a:rPr lang="en-US" dirty="0" err="1"/>
              <a:t>meer</a:t>
            </a:r>
            <a:r>
              <a:rPr lang="en-US" dirty="0"/>
              <a:t> effect op </a:t>
            </a:r>
            <a:r>
              <a:rPr lang="en-US" dirty="0" err="1"/>
              <a:t>schoolrijpheid</a:t>
            </a:r>
            <a:r>
              <a:rPr lang="en-US" dirty="0"/>
              <a:t>; </a:t>
            </a:r>
            <a:r>
              <a:rPr lang="en-US" dirty="0" err="1"/>
              <a:t>mogelijk</a:t>
            </a:r>
            <a:r>
              <a:rPr lang="en-US" dirty="0"/>
              <a:t> door (</a:t>
            </a:r>
            <a:r>
              <a:rPr lang="en-US" dirty="0" err="1"/>
              <a:t>meer</a:t>
            </a:r>
            <a:r>
              <a:rPr lang="en-US" dirty="0"/>
              <a:t>) </a:t>
            </a:r>
            <a:r>
              <a:rPr lang="en-US" dirty="0" err="1"/>
              <a:t>interactie</a:t>
            </a:r>
            <a:r>
              <a:rPr lang="en-US" dirty="0"/>
              <a:t> met professionals </a:t>
            </a:r>
            <a:r>
              <a:rPr lang="en-US" dirty="0" err="1"/>
              <a:t>en</a:t>
            </a:r>
            <a:r>
              <a:rPr lang="en-US" dirty="0"/>
              <a:t> </a:t>
            </a:r>
            <a:r>
              <a:rPr lang="en-US" dirty="0" err="1"/>
              <a:t>andere</a:t>
            </a:r>
            <a:r>
              <a:rPr lang="en-US" dirty="0"/>
              <a:t> </a:t>
            </a:r>
            <a:r>
              <a:rPr lang="en-US" dirty="0" err="1"/>
              <a:t>kinderen</a:t>
            </a:r>
            <a:r>
              <a:rPr lang="en-US" dirty="0"/>
              <a:t>; </a:t>
            </a:r>
            <a:r>
              <a:rPr lang="en-US" dirty="0" err="1"/>
              <a:t>meer</a:t>
            </a:r>
            <a:r>
              <a:rPr lang="en-US" dirty="0"/>
              <a:t> </a:t>
            </a:r>
            <a:r>
              <a:rPr lang="en-US" dirty="0" err="1"/>
              <a:t>ontwikkelingsgerichte</a:t>
            </a:r>
            <a:r>
              <a:rPr lang="en-US" dirty="0"/>
              <a:t> </a:t>
            </a:r>
            <a:r>
              <a:rPr lang="en-US" dirty="0" err="1"/>
              <a:t>materialen</a:t>
            </a:r>
            <a:r>
              <a:rPr lang="en-US" dirty="0"/>
              <a:t>/</a:t>
            </a:r>
            <a:r>
              <a:rPr lang="en-US" dirty="0" err="1"/>
              <a:t>activiteiten</a:t>
            </a:r>
            <a:endParaRPr lang="nl-NL" dirty="0" err="1"/>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B551D0FD-A3B3-4BC0-9A78-62721124CF5D}" type="slidenum">
              <a:rPr lang="en-US"/>
              <a:t>14</a:t>
            </a:fld>
            <a:endParaRPr lang="en-US"/>
          </a:p>
        </p:txBody>
      </p:sp>
    </p:spTree>
    <p:extLst>
      <p:ext uri="{BB962C8B-B14F-4D97-AF65-F5344CB8AC3E}">
        <p14:creationId xmlns:p14="http://schemas.microsoft.com/office/powerpoint/2010/main" val="4132995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Resultaat</a:t>
            </a:r>
            <a:r>
              <a:rPr lang="en-US"/>
              <a:t> over </a:t>
            </a:r>
            <a:r>
              <a:rPr lang="en-US" err="1"/>
              <a:t>vroegbehandeling</a:t>
            </a:r>
            <a:r>
              <a:rPr lang="en-US"/>
              <a:t> is in </a:t>
            </a:r>
            <a:r>
              <a:rPr lang="en-US" err="1"/>
              <a:t>deze</a:t>
            </a:r>
            <a:r>
              <a:rPr lang="en-US"/>
              <a:t> review </a:t>
            </a:r>
            <a:r>
              <a:rPr lang="en-US" err="1"/>
              <a:t>gebaseerd</a:t>
            </a:r>
            <a:r>
              <a:rPr lang="en-US"/>
              <a:t> op 1 </a:t>
            </a:r>
            <a:r>
              <a:rPr lang="en-US" err="1"/>
              <a:t>studie</a:t>
            </a:r>
            <a:r>
              <a:rPr lang="en-US"/>
              <a:t>. Echter, er </a:t>
            </a:r>
            <a:r>
              <a:rPr lang="en-US" err="1"/>
              <a:t>zijn</a:t>
            </a:r>
            <a:r>
              <a:rPr lang="en-US"/>
              <a:t> </a:t>
            </a:r>
            <a:r>
              <a:rPr lang="en-US" err="1"/>
              <a:t>meerdere</a:t>
            </a:r>
            <a:r>
              <a:rPr lang="en-US"/>
              <a:t> studies die </a:t>
            </a:r>
            <a:r>
              <a:rPr lang="en-US" err="1"/>
              <a:t>aantonen</a:t>
            </a:r>
            <a:r>
              <a:rPr lang="en-US"/>
              <a:t> </a:t>
            </a:r>
            <a:r>
              <a:rPr lang="en-US" err="1"/>
              <a:t>dat</a:t>
            </a:r>
            <a:r>
              <a:rPr lang="en-US"/>
              <a:t> </a:t>
            </a:r>
            <a:r>
              <a:rPr lang="en-US" err="1"/>
              <a:t>vroeg</a:t>
            </a:r>
            <a:r>
              <a:rPr lang="en-US"/>
              <a:t> </a:t>
            </a:r>
            <a:r>
              <a:rPr lang="en-US" err="1"/>
              <a:t>erbij</a:t>
            </a:r>
            <a:r>
              <a:rPr lang="en-US"/>
              <a:t> </a:t>
            </a:r>
            <a:r>
              <a:rPr lang="en-US" err="1"/>
              <a:t>helpt</a:t>
            </a:r>
            <a:r>
              <a:rPr lang="en-US"/>
              <a:t>. Dit </a:t>
            </a:r>
            <a:r>
              <a:rPr lang="en-US" err="1"/>
              <a:t>ws</a:t>
            </a:r>
            <a:r>
              <a:rPr lang="en-US"/>
              <a:t> </a:t>
            </a:r>
            <a:r>
              <a:rPr lang="en-US" err="1"/>
              <a:t>vanwege</a:t>
            </a:r>
            <a:r>
              <a:rPr lang="en-US"/>
              <a:t> </a:t>
            </a:r>
            <a:r>
              <a:rPr lang="en-US" err="1"/>
              <a:t>sensitieve</a:t>
            </a:r>
            <a:r>
              <a:rPr lang="en-US"/>
              <a:t> </a:t>
            </a:r>
            <a:r>
              <a:rPr lang="en-US" err="1"/>
              <a:t>periode</a:t>
            </a:r>
            <a:r>
              <a:rPr lang="en-US"/>
              <a:t>/</a:t>
            </a:r>
            <a:r>
              <a:rPr lang="en-US" err="1"/>
              <a:t>hersenontwikkeling</a:t>
            </a:r>
            <a:endParaRPr lang="nl-NL" err="1"/>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B551D0FD-A3B3-4BC0-9A78-62721124CF5D}" type="slidenum">
              <a:rPr lang="en-US"/>
              <a:t>15</a:t>
            </a:fld>
            <a:endParaRPr lang="en-US"/>
          </a:p>
        </p:txBody>
      </p:sp>
    </p:spTree>
    <p:extLst>
      <p:ext uri="{BB962C8B-B14F-4D97-AF65-F5344CB8AC3E}">
        <p14:creationId xmlns:p14="http://schemas.microsoft.com/office/powerpoint/2010/main" val="1962472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B551D0FD-A3B3-4BC0-9A78-62721124CF5D}" type="slidenum">
              <a:rPr lang="en-US"/>
              <a:t>16</a:t>
            </a:fld>
            <a:endParaRPr lang="en-US"/>
          </a:p>
        </p:txBody>
      </p:sp>
    </p:spTree>
    <p:extLst>
      <p:ext uri="{BB962C8B-B14F-4D97-AF65-F5344CB8AC3E}">
        <p14:creationId xmlns:p14="http://schemas.microsoft.com/office/powerpoint/2010/main" val="364443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de-DE"/>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17.06.2024</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4249299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17.06.2024</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515967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de-DE"/>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17.06.2024</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231119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17.06.2024</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885912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de-DE"/>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A953BDC-9EAE-49FE-9892-958C9F845175}" type="datetimeFigureOut">
              <a:rPr lang="de-DE" smtClean="0"/>
              <a:t>17.06.2024</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843495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5" name="Tijdelijke aanduiding voor datum 4"/>
          <p:cNvSpPr>
            <a:spLocks noGrp="1"/>
          </p:cNvSpPr>
          <p:nvPr>
            <p:ph type="dt" sz="half" idx="10"/>
          </p:nvPr>
        </p:nvSpPr>
        <p:spPr/>
        <p:txBody>
          <a:bodyPr/>
          <a:lstStyle/>
          <a:p>
            <a:fld id="{CA953BDC-9EAE-49FE-9892-958C9F845175}" type="datetimeFigureOut">
              <a:rPr lang="de-DE" smtClean="0"/>
              <a:t>17.06.2024</a:t>
            </a:fld>
            <a:endParaRPr lang="de-DE"/>
          </a:p>
        </p:txBody>
      </p:sp>
      <p:sp>
        <p:nvSpPr>
          <p:cNvPr id="6" name="Tijdelijke aanduiding voor voettekst 5"/>
          <p:cNvSpPr>
            <a:spLocks noGrp="1"/>
          </p:cNvSpPr>
          <p:nvPr>
            <p:ph type="ftr" sz="quarter" idx="11"/>
          </p:nvPr>
        </p:nvSpPr>
        <p:spPr/>
        <p:txBody>
          <a:bodyPr/>
          <a:lstStyle/>
          <a:p>
            <a:endParaRPr lang="de-DE"/>
          </a:p>
        </p:txBody>
      </p:sp>
      <p:sp>
        <p:nvSpPr>
          <p:cNvPr id="7" name="Tijdelijke aanduiding voor dianumm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957811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de-DE"/>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7" name="Tijdelijke aanduiding voor datum 6"/>
          <p:cNvSpPr>
            <a:spLocks noGrp="1"/>
          </p:cNvSpPr>
          <p:nvPr>
            <p:ph type="dt" sz="half" idx="10"/>
          </p:nvPr>
        </p:nvSpPr>
        <p:spPr/>
        <p:txBody>
          <a:bodyPr/>
          <a:lstStyle/>
          <a:p>
            <a:fld id="{CA953BDC-9EAE-49FE-9892-958C9F845175}" type="datetimeFigureOut">
              <a:rPr lang="de-DE" smtClean="0"/>
              <a:t>17.06.2024</a:t>
            </a:fld>
            <a:endParaRPr lang="de-DE"/>
          </a:p>
        </p:txBody>
      </p:sp>
      <p:sp>
        <p:nvSpPr>
          <p:cNvPr id="8" name="Tijdelijke aanduiding voor voettekst 7"/>
          <p:cNvSpPr>
            <a:spLocks noGrp="1"/>
          </p:cNvSpPr>
          <p:nvPr>
            <p:ph type="ftr" sz="quarter" idx="11"/>
          </p:nvPr>
        </p:nvSpPr>
        <p:spPr/>
        <p:txBody>
          <a:bodyPr/>
          <a:lstStyle/>
          <a:p>
            <a:endParaRPr lang="de-DE"/>
          </a:p>
        </p:txBody>
      </p:sp>
      <p:sp>
        <p:nvSpPr>
          <p:cNvPr id="9" name="Tijdelijke aanduiding voor dianummer 8"/>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4148315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datum 2"/>
          <p:cNvSpPr>
            <a:spLocks noGrp="1"/>
          </p:cNvSpPr>
          <p:nvPr>
            <p:ph type="dt" sz="half" idx="10"/>
          </p:nvPr>
        </p:nvSpPr>
        <p:spPr/>
        <p:txBody>
          <a:bodyPr/>
          <a:lstStyle/>
          <a:p>
            <a:fld id="{CA953BDC-9EAE-49FE-9892-958C9F845175}" type="datetimeFigureOut">
              <a:rPr lang="de-DE" smtClean="0"/>
              <a:t>17.06.2024</a:t>
            </a:fld>
            <a:endParaRPr lang="de-DE"/>
          </a:p>
        </p:txBody>
      </p:sp>
      <p:sp>
        <p:nvSpPr>
          <p:cNvPr id="4" name="Tijdelijke aanduiding voor voettekst 3"/>
          <p:cNvSpPr>
            <a:spLocks noGrp="1"/>
          </p:cNvSpPr>
          <p:nvPr>
            <p:ph type="ftr" sz="quarter" idx="11"/>
          </p:nvPr>
        </p:nvSpPr>
        <p:spPr/>
        <p:txBody>
          <a:bodyPr/>
          <a:lstStyle/>
          <a:p>
            <a:endParaRPr lang="de-DE"/>
          </a:p>
        </p:txBody>
      </p:sp>
      <p:sp>
        <p:nvSpPr>
          <p:cNvPr id="5" name="Tijdelijke aanduiding voor dianummer 4"/>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937782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A953BDC-9EAE-49FE-9892-958C9F845175}" type="datetimeFigureOut">
              <a:rPr lang="de-DE" smtClean="0"/>
              <a:t>17.06.2024</a:t>
            </a:fld>
            <a:endParaRPr lang="de-DE"/>
          </a:p>
        </p:txBody>
      </p:sp>
      <p:sp>
        <p:nvSpPr>
          <p:cNvPr id="3" name="Tijdelijke aanduiding voor voettekst 2"/>
          <p:cNvSpPr>
            <a:spLocks noGrp="1"/>
          </p:cNvSpPr>
          <p:nvPr>
            <p:ph type="ftr" sz="quarter" idx="11"/>
          </p:nvPr>
        </p:nvSpPr>
        <p:spPr/>
        <p:txBody>
          <a:bodyPr/>
          <a:lstStyle/>
          <a:p>
            <a:endParaRPr lang="de-DE"/>
          </a:p>
        </p:txBody>
      </p:sp>
      <p:sp>
        <p:nvSpPr>
          <p:cNvPr id="4" name="Tijdelijke aanduiding voor dianummer 3"/>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349604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de-DE"/>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A953BDC-9EAE-49FE-9892-958C9F845175}" type="datetimeFigureOut">
              <a:rPr lang="de-DE" smtClean="0"/>
              <a:t>17.06.2024</a:t>
            </a:fld>
            <a:endParaRPr lang="de-DE"/>
          </a:p>
        </p:txBody>
      </p:sp>
      <p:sp>
        <p:nvSpPr>
          <p:cNvPr id="6" name="Tijdelijke aanduiding voor voettekst 5"/>
          <p:cNvSpPr>
            <a:spLocks noGrp="1"/>
          </p:cNvSpPr>
          <p:nvPr>
            <p:ph type="ftr" sz="quarter" idx="11"/>
          </p:nvPr>
        </p:nvSpPr>
        <p:spPr/>
        <p:txBody>
          <a:bodyPr/>
          <a:lstStyle/>
          <a:p>
            <a:endParaRPr lang="de-DE"/>
          </a:p>
        </p:txBody>
      </p:sp>
      <p:sp>
        <p:nvSpPr>
          <p:cNvPr id="7" name="Tijdelijke aanduiding voor dianumm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2568389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de-DE"/>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A953BDC-9EAE-49FE-9892-958C9F845175}" type="datetimeFigureOut">
              <a:rPr lang="de-DE" smtClean="0"/>
              <a:t>17.06.2024</a:t>
            </a:fld>
            <a:endParaRPr lang="de-DE"/>
          </a:p>
        </p:txBody>
      </p:sp>
      <p:sp>
        <p:nvSpPr>
          <p:cNvPr id="6" name="Tijdelijke aanduiding voor voettekst 5"/>
          <p:cNvSpPr>
            <a:spLocks noGrp="1"/>
          </p:cNvSpPr>
          <p:nvPr>
            <p:ph type="ftr" sz="quarter" idx="11"/>
          </p:nvPr>
        </p:nvSpPr>
        <p:spPr/>
        <p:txBody>
          <a:bodyPr/>
          <a:lstStyle/>
          <a:p>
            <a:endParaRPr lang="de-DE"/>
          </a:p>
        </p:txBody>
      </p:sp>
      <p:sp>
        <p:nvSpPr>
          <p:cNvPr id="7" name="Tijdelijke aanduiding voor dianumm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84292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de-D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A953BDC-9EAE-49FE-9892-958C9F845175}" type="datetimeFigureOut">
              <a:rPr lang="de-DE" smtClean="0"/>
              <a:t>17.06.2024</a:t>
            </a:fld>
            <a:endParaRPr lang="de-DE"/>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CD814C8-F66B-4915-9FEC-D62A1DED085F}" type="slidenum">
              <a:rPr lang="de-DE" smtClean="0"/>
              <a:t>‹nr.›</a:t>
            </a:fld>
            <a:endParaRPr lang="de-DE"/>
          </a:p>
        </p:txBody>
      </p:sp>
    </p:spTree>
    <p:extLst>
      <p:ext uri="{BB962C8B-B14F-4D97-AF65-F5344CB8AC3E}">
        <p14:creationId xmlns:p14="http://schemas.microsoft.com/office/powerpoint/2010/main" val="1710546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microsoft.com/office/2018/10/relationships/comments" Target="../comments/modernComment_275_AE4BD38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66863" y="1271905"/>
            <a:ext cx="10515600" cy="1325563"/>
          </a:xfrm>
        </p:spPr>
        <p:txBody>
          <a:bodyPr/>
          <a:lstStyle/>
          <a:p>
            <a:pPr algn="ctr"/>
            <a:r>
              <a:rPr lang="de-DE" b="1" dirty="0">
                <a:solidFill>
                  <a:srgbClr val="00B0F0"/>
                </a:solidFill>
              </a:rPr>
              <a:t>Alle </a:t>
            </a:r>
            <a:r>
              <a:rPr lang="de-DE" b="1" dirty="0" err="1">
                <a:solidFill>
                  <a:srgbClr val="00B0F0"/>
                </a:solidFill>
              </a:rPr>
              <a:t>aanmeldingen</a:t>
            </a:r>
            <a:r>
              <a:rPr lang="de-DE" b="1" dirty="0">
                <a:solidFill>
                  <a:srgbClr val="00B0F0"/>
                </a:solidFill>
              </a:rPr>
              <a:t> via de </a:t>
            </a:r>
            <a:r>
              <a:rPr lang="de-DE" b="1" dirty="0" err="1">
                <a:solidFill>
                  <a:srgbClr val="00B0F0"/>
                </a:solidFill>
              </a:rPr>
              <a:t>basisschool</a:t>
            </a:r>
            <a:r>
              <a:rPr lang="de-DE" b="1" dirty="0">
                <a:solidFill>
                  <a:srgbClr val="00B0F0"/>
                </a:solidFill>
              </a:rPr>
              <a:t>!</a:t>
            </a:r>
          </a:p>
        </p:txBody>
      </p:sp>
      <p:pic>
        <p:nvPicPr>
          <p:cNvPr id="8" name="Tijdelijke aanduiding voor inhoud 7" descr="Afbeelding met Kleurrijkheid, Graphics, ontwerp&#10;&#10;Automatisch gegenereerde beschrijving">
            <a:extLst>
              <a:ext uri="{FF2B5EF4-FFF2-40B4-BE49-F238E27FC236}">
                <a16:creationId xmlns:a16="http://schemas.microsoft.com/office/drawing/2014/main" id="{3D3C8BD5-0C93-913F-BAAA-5BC3EE0FE65C}"/>
              </a:ext>
            </a:extLst>
          </p:cNvPr>
          <p:cNvPicPr>
            <a:picLocks noGrp="1" noChangeAspect="1"/>
          </p:cNvPicPr>
          <p:nvPr>
            <p:ph sz="half" idx="1"/>
          </p:nvPr>
        </p:nvPicPr>
        <p:blipFill>
          <a:blip r:embed="rId3"/>
          <a:stretch>
            <a:fillRect/>
          </a:stretch>
        </p:blipFill>
        <p:spPr>
          <a:xfrm>
            <a:off x="9517379" y="256743"/>
            <a:ext cx="2407757" cy="1119509"/>
          </a:xfrm>
        </p:spPr>
      </p:pic>
      <p:sp>
        <p:nvSpPr>
          <p:cNvPr id="3" name="Ondertitel 2"/>
          <p:cNvSpPr>
            <a:spLocks noGrp="1"/>
          </p:cNvSpPr>
          <p:nvPr>
            <p:ph sz="half" idx="2"/>
          </p:nvPr>
        </p:nvSpPr>
        <p:spPr>
          <a:xfrm>
            <a:off x="6621781" y="2461260"/>
            <a:ext cx="5181600" cy="845070"/>
          </a:xfrm>
        </p:spPr>
        <p:txBody>
          <a:bodyPr vert="horz" lIns="91440" tIns="45720" rIns="91440" bIns="45720" rtlCol="0" anchor="t">
            <a:normAutofit fontScale="92500" lnSpcReduction="20000"/>
          </a:bodyPr>
          <a:lstStyle/>
          <a:p>
            <a:pPr marL="0" indent="0" algn="ctr">
              <a:buNone/>
            </a:pPr>
            <a:endParaRPr lang="de-DE" dirty="0">
              <a:solidFill>
                <a:srgbClr val="92D050"/>
              </a:solidFill>
              <a:ea typeface="+mn-lt"/>
              <a:cs typeface="+mn-lt"/>
            </a:endParaRPr>
          </a:p>
          <a:p>
            <a:pPr marL="0" indent="0" algn="ctr">
              <a:buNone/>
            </a:pPr>
            <a:r>
              <a:rPr lang="de-DE" b="1" dirty="0" err="1">
                <a:solidFill>
                  <a:srgbClr val="7030A0"/>
                </a:solidFill>
                <a:ea typeface="+mn-lt"/>
                <a:cs typeface="+mn-lt"/>
              </a:rPr>
              <a:t>Een</a:t>
            </a:r>
            <a:r>
              <a:rPr lang="de-DE" b="1" dirty="0">
                <a:solidFill>
                  <a:srgbClr val="7030A0"/>
                </a:solidFill>
                <a:ea typeface="+mn-lt"/>
                <a:cs typeface="+mn-lt"/>
              </a:rPr>
              <a:t> warm </a:t>
            </a:r>
            <a:r>
              <a:rPr lang="de-DE" b="1" dirty="0" err="1">
                <a:solidFill>
                  <a:srgbClr val="7030A0"/>
                </a:solidFill>
                <a:ea typeface="+mn-lt"/>
                <a:cs typeface="+mn-lt"/>
              </a:rPr>
              <a:t>welkom</a:t>
            </a:r>
            <a:r>
              <a:rPr lang="de-DE" b="1" dirty="0">
                <a:solidFill>
                  <a:srgbClr val="7030A0"/>
                </a:solidFill>
                <a:ea typeface="+mn-lt"/>
                <a:cs typeface="+mn-lt"/>
              </a:rPr>
              <a:t> in </a:t>
            </a:r>
            <a:r>
              <a:rPr lang="de-DE" b="1" dirty="0" err="1">
                <a:solidFill>
                  <a:srgbClr val="7030A0"/>
                </a:solidFill>
                <a:ea typeface="+mn-lt"/>
                <a:cs typeface="+mn-lt"/>
              </a:rPr>
              <a:t>onderwijs</a:t>
            </a:r>
            <a:endParaRPr lang="nl-NL" b="1" dirty="0">
              <a:solidFill>
                <a:srgbClr val="7030A0"/>
              </a:solidFill>
              <a:ea typeface="+mn-lt"/>
              <a:cs typeface="+mn-lt"/>
            </a:endParaRPr>
          </a:p>
          <a:p>
            <a:pPr marL="0" indent="0" algn="ctr">
              <a:buNone/>
            </a:pPr>
            <a:endParaRPr lang="de-DE" dirty="0">
              <a:solidFill>
                <a:srgbClr val="92D050"/>
              </a:solidFill>
            </a:endParaRPr>
          </a:p>
          <a:p>
            <a:pPr marL="0" indent="0" algn="ctr">
              <a:buNone/>
            </a:pPr>
            <a:endParaRPr lang="de-DE" dirty="0">
              <a:solidFill>
                <a:srgbClr val="92D050"/>
              </a:solidFill>
            </a:endParaRPr>
          </a:p>
          <a:p>
            <a:pPr marL="0" indent="0" algn="ctr">
              <a:buNone/>
            </a:pPr>
            <a:endParaRPr lang="de-DE" dirty="0">
              <a:solidFill>
                <a:srgbClr val="92D050"/>
              </a:solidFill>
            </a:endParaRPr>
          </a:p>
        </p:txBody>
      </p:sp>
      <p:pic>
        <p:nvPicPr>
          <p:cNvPr id="4" name="Picture 2">
            <a:extLst>
              <a:ext uri="{FF2B5EF4-FFF2-40B4-BE49-F238E27FC236}">
                <a16:creationId xmlns:a16="http://schemas.microsoft.com/office/drawing/2014/main" id="{740DD68C-1C71-A6F0-81EF-11EEC09D947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815" t="10597" r="5698" b="3203"/>
          <a:stretch/>
        </p:blipFill>
        <p:spPr bwMode="auto">
          <a:xfrm rot="5400000">
            <a:off x="219406" y="3460347"/>
            <a:ext cx="3178247" cy="3617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kstvak 5">
            <a:extLst>
              <a:ext uri="{FF2B5EF4-FFF2-40B4-BE49-F238E27FC236}">
                <a16:creationId xmlns:a16="http://schemas.microsoft.com/office/drawing/2014/main" id="{727BF4DE-46FF-C41C-34DB-E6EA03804AD7}"/>
              </a:ext>
            </a:extLst>
          </p:cNvPr>
          <p:cNvSpPr txBox="1"/>
          <p:nvPr/>
        </p:nvSpPr>
        <p:spPr>
          <a:xfrm>
            <a:off x="8435340" y="5459075"/>
            <a:ext cx="2964180" cy="923330"/>
          </a:xfrm>
          <a:prstGeom prst="rect">
            <a:avLst/>
          </a:prstGeom>
          <a:noFill/>
        </p:spPr>
        <p:txBody>
          <a:bodyPr wrap="square">
            <a:spAutoFit/>
          </a:bodyPr>
          <a:lstStyle/>
          <a:p>
            <a:pPr marL="0" indent="0" algn="ctr">
              <a:buNone/>
            </a:pPr>
            <a:r>
              <a:rPr lang="de-DE" b="1">
                <a:solidFill>
                  <a:srgbClr val="92D050"/>
                </a:solidFill>
              </a:rPr>
              <a:t>Dr. Erica </a:t>
            </a:r>
            <a:r>
              <a:rPr lang="de-DE" b="1" err="1">
                <a:solidFill>
                  <a:srgbClr val="92D050"/>
                </a:solidFill>
              </a:rPr>
              <a:t>Kamphorst</a:t>
            </a:r>
            <a:endParaRPr lang="de-DE" b="1">
              <a:solidFill>
                <a:srgbClr val="92D050"/>
              </a:solidFill>
            </a:endParaRPr>
          </a:p>
          <a:p>
            <a:pPr marL="0" indent="0" algn="ctr">
              <a:buNone/>
            </a:pPr>
            <a:r>
              <a:rPr lang="de-DE" b="1">
                <a:solidFill>
                  <a:srgbClr val="92D050"/>
                </a:solidFill>
              </a:rPr>
              <a:t>Debbie </a:t>
            </a:r>
            <a:r>
              <a:rPr lang="de-DE" b="1" err="1">
                <a:solidFill>
                  <a:srgbClr val="92D050"/>
                </a:solidFill>
              </a:rPr>
              <a:t>Alzer</a:t>
            </a:r>
            <a:endParaRPr lang="de-DE" b="1">
              <a:solidFill>
                <a:srgbClr val="92D050"/>
              </a:solidFill>
            </a:endParaRPr>
          </a:p>
          <a:p>
            <a:pPr marL="0" indent="0" algn="ctr">
              <a:buNone/>
            </a:pPr>
            <a:r>
              <a:rPr lang="de-DE" b="1">
                <a:solidFill>
                  <a:srgbClr val="92D050"/>
                </a:solidFill>
              </a:rPr>
              <a:t>Doreen Kersemakers</a:t>
            </a:r>
          </a:p>
        </p:txBody>
      </p:sp>
      <p:pic>
        <p:nvPicPr>
          <p:cNvPr id="7" name="Afbeelding 6">
            <a:extLst>
              <a:ext uri="{FF2B5EF4-FFF2-40B4-BE49-F238E27FC236}">
                <a16:creationId xmlns:a16="http://schemas.microsoft.com/office/drawing/2014/main" id="{06175925-F3BC-4D48-B9C2-78FA1E777E49}"/>
              </a:ext>
            </a:extLst>
          </p:cNvPr>
          <p:cNvPicPr>
            <a:picLocks noChangeAspect="1"/>
          </p:cNvPicPr>
          <p:nvPr/>
        </p:nvPicPr>
        <p:blipFill rotWithShape="1">
          <a:blip r:embed="rId5"/>
          <a:srcRect l="12770" t="779" r="3451" b="1671"/>
          <a:stretch/>
        </p:blipFill>
        <p:spPr>
          <a:xfrm rot="18969675">
            <a:off x="6208627" y="4091469"/>
            <a:ext cx="2002736" cy="2780382"/>
          </a:xfrm>
          <a:prstGeom prst="rect">
            <a:avLst/>
          </a:prstGeom>
        </p:spPr>
      </p:pic>
    </p:spTree>
    <p:extLst>
      <p:ext uri="{BB962C8B-B14F-4D97-AF65-F5344CB8AC3E}">
        <p14:creationId xmlns:p14="http://schemas.microsoft.com/office/powerpoint/2010/main" val="3351439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4ECD69D6-2EC3-C216-876D-9C3E6F37268A}"/>
              </a:ext>
            </a:extLst>
          </p:cNvPr>
          <p:cNvSpPr>
            <a:spLocks noGrp="1"/>
          </p:cNvSpPr>
          <p:nvPr>
            <p:ph type="title"/>
          </p:nvPr>
        </p:nvSpPr>
        <p:spPr>
          <a:xfrm>
            <a:off x="640080" y="1243013"/>
            <a:ext cx="3855720" cy="4371974"/>
          </a:xfrm>
        </p:spPr>
        <p:txBody>
          <a:bodyPr>
            <a:normAutofit/>
          </a:bodyPr>
          <a:lstStyle/>
          <a:p>
            <a:r>
              <a:rPr lang="en-US" sz="3600">
                <a:solidFill>
                  <a:schemeClr val="tx2"/>
                </a:solidFill>
              </a:rPr>
              <a:t>Kwantitatief onderzoek 2022-2023</a:t>
            </a:r>
          </a:p>
        </p:txBody>
      </p:sp>
      <p:sp>
        <p:nvSpPr>
          <p:cNvPr id="3" name="Content Placeholder 2">
            <a:extLst>
              <a:ext uri="{FF2B5EF4-FFF2-40B4-BE49-F238E27FC236}">
                <a16:creationId xmlns:a16="http://schemas.microsoft.com/office/drawing/2014/main" id="{FEF9C540-047E-4F86-3F60-A42221E8A578}"/>
              </a:ext>
            </a:extLst>
          </p:cNvPr>
          <p:cNvSpPr>
            <a:spLocks noGrp="1"/>
          </p:cNvSpPr>
          <p:nvPr>
            <p:ph idx="1"/>
          </p:nvPr>
        </p:nvSpPr>
        <p:spPr>
          <a:xfrm>
            <a:off x="6172200" y="804672"/>
            <a:ext cx="5221224" cy="5230368"/>
          </a:xfrm>
        </p:spPr>
        <p:txBody>
          <a:bodyPr vert="horz" lIns="91440" tIns="45720" rIns="91440" bIns="45720" rtlCol="0" anchor="ctr">
            <a:normAutofit/>
          </a:bodyPr>
          <a:lstStyle/>
          <a:p>
            <a:r>
              <a:rPr lang="en-US" sz="1800">
                <a:solidFill>
                  <a:schemeClr val="tx2"/>
                </a:solidFill>
              </a:rPr>
              <a:t>Onderinstroom</a:t>
            </a:r>
          </a:p>
          <a:p>
            <a:r>
              <a:rPr lang="en-US" sz="1800">
                <a:solidFill>
                  <a:schemeClr val="tx2"/>
                </a:solidFill>
              </a:rPr>
              <a:t>Data TLV aanvragen 2021-2022</a:t>
            </a:r>
          </a:p>
          <a:p>
            <a:r>
              <a:rPr lang="en-US" sz="1800">
                <a:solidFill>
                  <a:schemeClr val="tx2"/>
                </a:solidFill>
              </a:rPr>
              <a:t>3 swv Zuid-Limburg</a:t>
            </a:r>
          </a:p>
          <a:p>
            <a:r>
              <a:rPr lang="en-US" sz="1800">
                <a:solidFill>
                  <a:schemeClr val="tx2"/>
                </a:solidFill>
                <a:ea typeface="+mn-lt"/>
                <a:cs typeface="+mn-lt"/>
              </a:rPr>
              <a:t>170 deelnemers (122 jongens (71,8%) en 48 meisjes (28,2%)</a:t>
            </a:r>
          </a:p>
          <a:p>
            <a:r>
              <a:rPr lang="en-US" sz="1800">
                <a:solidFill>
                  <a:schemeClr val="tx2"/>
                </a:solidFill>
              </a:rPr>
              <a:t>SO (98) en SBO (72)</a:t>
            </a:r>
          </a:p>
        </p:txBody>
      </p:sp>
    </p:spTree>
    <p:extLst>
      <p:ext uri="{BB962C8B-B14F-4D97-AF65-F5344CB8AC3E}">
        <p14:creationId xmlns:p14="http://schemas.microsoft.com/office/powerpoint/2010/main" val="3932958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2A2D64-246E-0B3A-0349-09B036451132}"/>
              </a:ext>
            </a:extLst>
          </p:cNvPr>
          <p:cNvSpPr>
            <a:spLocks noGrp="1"/>
          </p:cNvSpPr>
          <p:nvPr>
            <p:ph type="title"/>
          </p:nvPr>
        </p:nvSpPr>
        <p:spPr>
          <a:xfrm>
            <a:off x="238974" y="2074363"/>
            <a:ext cx="3254101" cy="2709275"/>
          </a:xfrm>
          <a:prstGeom prst="ellipse">
            <a:avLst/>
          </a:prstGeom>
          <a:solidFill>
            <a:srgbClr val="262626"/>
          </a:solidFill>
          <a:ln w="174625" cmpd="thinThick">
            <a:solidFill>
              <a:srgbClr val="262626"/>
            </a:solidFill>
          </a:ln>
        </p:spPr>
        <p:txBody>
          <a:bodyPr anchor="ctr">
            <a:normAutofit/>
          </a:bodyPr>
          <a:lstStyle/>
          <a:p>
            <a:pPr algn="ctr"/>
            <a:r>
              <a:rPr lang="en-US" sz="2600" err="1">
                <a:solidFill>
                  <a:srgbClr val="FFFFFF"/>
                </a:solidFill>
              </a:rPr>
              <a:t>Ondersteu-ningsbehoeften</a:t>
            </a:r>
          </a:p>
        </p:txBody>
      </p:sp>
      <p:pic>
        <p:nvPicPr>
          <p:cNvPr id="3" name="Picture 2">
            <a:extLst>
              <a:ext uri="{FF2B5EF4-FFF2-40B4-BE49-F238E27FC236}">
                <a16:creationId xmlns:a16="http://schemas.microsoft.com/office/drawing/2014/main" id="{BA4F2CE2-F302-EB76-16F2-5AF32F73BDD5}"/>
              </a:ext>
            </a:extLst>
          </p:cNvPr>
          <p:cNvPicPr>
            <a:picLocks noChangeAspect="1"/>
          </p:cNvPicPr>
          <p:nvPr/>
        </p:nvPicPr>
        <p:blipFill>
          <a:blip r:embed="rId3"/>
          <a:stretch>
            <a:fillRect/>
          </a:stretch>
        </p:blipFill>
        <p:spPr>
          <a:xfrm>
            <a:off x="3664789" y="945559"/>
            <a:ext cx="8295255" cy="4992246"/>
          </a:xfrm>
          <a:prstGeom prst="rect">
            <a:avLst/>
          </a:prstGeom>
        </p:spPr>
      </p:pic>
    </p:spTree>
    <p:extLst>
      <p:ext uri="{BB962C8B-B14F-4D97-AF65-F5344CB8AC3E}">
        <p14:creationId xmlns:p14="http://schemas.microsoft.com/office/powerpoint/2010/main" val="1285577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3F4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894C9A-C40A-8630-E268-11D9FEA7B33F}"/>
              </a:ext>
            </a:extLst>
          </p:cNvPr>
          <p:cNvSpPr>
            <a:spLocks noGrp="1"/>
          </p:cNvSpPr>
          <p:nvPr>
            <p:ph type="title"/>
          </p:nvPr>
        </p:nvSpPr>
        <p:spPr>
          <a:xfrm>
            <a:off x="351046" y="2074363"/>
            <a:ext cx="3041388" cy="2709275"/>
          </a:xfrm>
          <a:prstGeom prst="ellipse">
            <a:avLst/>
          </a:prstGeom>
          <a:solidFill>
            <a:srgbClr val="262626"/>
          </a:solidFill>
          <a:ln w="174625" cmpd="thinThick">
            <a:solidFill>
              <a:srgbClr val="262626"/>
            </a:solidFill>
          </a:ln>
        </p:spPr>
        <p:txBody>
          <a:bodyPr anchor="ctr">
            <a:normAutofit/>
          </a:bodyPr>
          <a:lstStyle/>
          <a:p>
            <a:pPr algn="ctr"/>
            <a:r>
              <a:rPr lang="en-US" sz="2600" err="1">
                <a:solidFill>
                  <a:srgbClr val="FFFFFF"/>
                </a:solidFill>
              </a:rPr>
              <a:t>Ondersteuning</a:t>
            </a:r>
            <a:br>
              <a:rPr lang="en-US" sz="2600">
                <a:solidFill>
                  <a:srgbClr val="FFFFFF"/>
                </a:solidFill>
              </a:rPr>
            </a:br>
            <a:r>
              <a:rPr lang="en-US" sz="2600">
                <a:solidFill>
                  <a:srgbClr val="FFFFFF"/>
                </a:solidFill>
              </a:rPr>
              <a:t>(IVO)</a:t>
            </a:r>
          </a:p>
        </p:txBody>
      </p:sp>
      <p:pic>
        <p:nvPicPr>
          <p:cNvPr id="3" name="Picture 2" descr="A graph with red and blue bars&#10;&#10;Description automatically generated">
            <a:extLst>
              <a:ext uri="{FF2B5EF4-FFF2-40B4-BE49-F238E27FC236}">
                <a16:creationId xmlns:a16="http://schemas.microsoft.com/office/drawing/2014/main" id="{6E27FBDB-1008-07AE-17FB-998E6FB72F32}"/>
              </a:ext>
            </a:extLst>
          </p:cNvPr>
          <p:cNvPicPr>
            <a:picLocks noChangeAspect="1"/>
          </p:cNvPicPr>
          <p:nvPr/>
        </p:nvPicPr>
        <p:blipFill>
          <a:blip r:embed="rId3"/>
          <a:stretch>
            <a:fillRect/>
          </a:stretch>
        </p:blipFill>
        <p:spPr>
          <a:xfrm>
            <a:off x="3512093" y="488846"/>
            <a:ext cx="8517110" cy="6113400"/>
          </a:xfrm>
          <a:prstGeom prst="rect">
            <a:avLst/>
          </a:prstGeom>
        </p:spPr>
      </p:pic>
    </p:spTree>
    <p:extLst>
      <p:ext uri="{BB962C8B-B14F-4D97-AF65-F5344CB8AC3E}">
        <p14:creationId xmlns:p14="http://schemas.microsoft.com/office/powerpoint/2010/main" val="1715930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Freeform: Shape 8">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Freeform: Shape 10">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045E686B-05F2-5E37-BEE6-2F9CD72D9A78}"/>
              </a:ext>
            </a:extLst>
          </p:cNvPr>
          <p:cNvSpPr>
            <a:spLocks noGrp="1"/>
          </p:cNvSpPr>
          <p:nvPr>
            <p:ph type="title"/>
          </p:nvPr>
        </p:nvSpPr>
        <p:spPr>
          <a:xfrm>
            <a:off x="1524003" y="1999615"/>
            <a:ext cx="9144000" cy="2764028"/>
          </a:xfrm>
        </p:spPr>
        <p:txBody>
          <a:bodyPr vert="horz" lIns="91440" tIns="45720" rIns="91440" bIns="45720" rtlCol="0" anchor="ctr">
            <a:normAutofit/>
          </a:bodyPr>
          <a:lstStyle/>
          <a:p>
            <a:pPr algn="ctr"/>
            <a:r>
              <a:rPr lang="en-US" sz="7200" dirty="0" err="1"/>
              <a:t>Bevorderen</a:t>
            </a:r>
            <a:r>
              <a:rPr lang="en-US" sz="7200" dirty="0"/>
              <a:t> </a:t>
            </a:r>
            <a:r>
              <a:rPr lang="en-US" sz="7200" dirty="0" err="1"/>
              <a:t>soepele</a:t>
            </a:r>
            <a:r>
              <a:rPr lang="en-US" sz="7200" dirty="0"/>
              <a:t> </a:t>
            </a:r>
            <a:r>
              <a:rPr lang="en-US" sz="7200" dirty="0" err="1"/>
              <a:t>overgang</a:t>
            </a:r>
            <a:endParaRPr lang="en-US" sz="7200" kern="1200" dirty="0" err="1">
              <a:latin typeface="+mj-lt"/>
            </a:endParaRPr>
          </a:p>
        </p:txBody>
      </p:sp>
      <p:sp>
        <p:nvSpPr>
          <p:cNvPr id="13" name="Rectangle 12">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4576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3F4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894C9A-C40A-8630-E268-11D9FEA7B33F}"/>
              </a:ext>
            </a:extLst>
          </p:cNvPr>
          <p:cNvSpPr>
            <a:spLocks noGrp="1"/>
          </p:cNvSpPr>
          <p:nvPr>
            <p:ph type="title"/>
          </p:nvPr>
        </p:nvSpPr>
        <p:spPr>
          <a:xfrm>
            <a:off x="351046" y="2074363"/>
            <a:ext cx="3041388" cy="2709275"/>
          </a:xfrm>
          <a:prstGeom prst="ellipse">
            <a:avLst/>
          </a:prstGeom>
          <a:solidFill>
            <a:srgbClr val="262626"/>
          </a:solidFill>
          <a:ln w="174625" cmpd="thinThick">
            <a:solidFill>
              <a:srgbClr val="262626"/>
            </a:solidFill>
          </a:ln>
        </p:spPr>
        <p:txBody>
          <a:bodyPr anchor="ctr">
            <a:normAutofit/>
          </a:bodyPr>
          <a:lstStyle/>
          <a:p>
            <a:pPr algn="ctr"/>
            <a:r>
              <a:rPr lang="en-US" sz="2600" dirty="0" err="1">
                <a:solidFill>
                  <a:srgbClr val="FFFFFF"/>
                </a:solidFill>
              </a:rPr>
              <a:t>Weten</a:t>
            </a:r>
            <a:r>
              <a:rPr lang="en-US" sz="2600" dirty="0">
                <a:solidFill>
                  <a:srgbClr val="FFFFFF"/>
                </a:solidFill>
              </a:rPr>
              <a:t>-</a:t>
            </a:r>
            <a:br>
              <a:rPr lang="en-US" sz="2600" dirty="0">
                <a:solidFill>
                  <a:srgbClr val="FFFFFF"/>
                </a:solidFill>
              </a:rPr>
            </a:br>
            <a:r>
              <a:rPr lang="en-US" sz="2600" dirty="0" err="1">
                <a:solidFill>
                  <a:srgbClr val="FFFFFF"/>
                </a:solidFill>
              </a:rPr>
              <a:t>schappelijke</a:t>
            </a:r>
            <a:r>
              <a:rPr lang="en-US" sz="2600" dirty="0">
                <a:solidFill>
                  <a:srgbClr val="FFFFFF"/>
                </a:solidFill>
              </a:rPr>
              <a:t> </a:t>
            </a:r>
            <a:r>
              <a:rPr lang="en-US" sz="2600" dirty="0" err="1">
                <a:solidFill>
                  <a:srgbClr val="FFFFFF"/>
                </a:solidFill>
              </a:rPr>
              <a:t>bevindingen</a:t>
            </a:r>
            <a:r>
              <a:rPr lang="en-US" sz="2600" dirty="0">
                <a:solidFill>
                  <a:srgbClr val="FFFFFF"/>
                </a:solidFill>
              </a:rPr>
              <a:t> (1)</a:t>
            </a:r>
          </a:p>
        </p:txBody>
      </p:sp>
      <p:sp>
        <p:nvSpPr>
          <p:cNvPr id="14" name="Tekstvak 13">
            <a:extLst>
              <a:ext uri="{FF2B5EF4-FFF2-40B4-BE49-F238E27FC236}">
                <a16:creationId xmlns:a16="http://schemas.microsoft.com/office/drawing/2014/main" id="{5322C6B9-2395-0941-6058-BB2F68DA6300}"/>
              </a:ext>
            </a:extLst>
          </p:cNvPr>
          <p:cNvSpPr txBox="1"/>
          <p:nvPr/>
        </p:nvSpPr>
        <p:spPr>
          <a:xfrm>
            <a:off x="3742592" y="885092"/>
            <a:ext cx="7014796" cy="509370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46380" indent="-246380">
              <a:buChar char="›"/>
            </a:pPr>
            <a:r>
              <a:rPr lang="nl-NL" sz="2500" dirty="0">
                <a:latin typeface="Arial"/>
              </a:rPr>
              <a:t>Een centrum gebaseerde voorschoolse voorziening &gt; alléén ouderlijke zorg of gastouderopvang</a:t>
            </a:r>
            <a:endParaRPr lang="nl-NL" dirty="0"/>
          </a:p>
          <a:p>
            <a:pPr marL="246380" indent="-246380">
              <a:buChar char="›"/>
            </a:pPr>
            <a:endParaRPr lang="nl-NL" sz="2500" dirty="0">
              <a:latin typeface="Arial"/>
            </a:endParaRPr>
          </a:p>
          <a:p>
            <a:pPr marL="246380" indent="-246380">
              <a:buChar char="›"/>
            </a:pPr>
            <a:r>
              <a:rPr lang="nl-NL" sz="2500" dirty="0">
                <a:latin typeface="Arial"/>
              </a:rPr>
              <a:t>Cognitief verrijkte thuisomgeving en positief ouderschap </a:t>
            </a:r>
            <a:r>
              <a:rPr lang="nl-NL" sz="2500" dirty="0">
                <a:latin typeface="Arial"/>
                <a:sym typeface="Wingdings"/>
              </a:rPr>
              <a:t></a:t>
            </a:r>
            <a:r>
              <a:rPr lang="nl-NL" sz="2500" dirty="0">
                <a:latin typeface="Arial"/>
              </a:rPr>
              <a:t> positieve sociaal-emotionele en cognitieve ontwikkeling</a:t>
            </a:r>
            <a:endParaRPr lang="nl-NL" sz="2500" dirty="0">
              <a:latin typeface="Arial"/>
              <a:cs typeface="Arial"/>
            </a:endParaRPr>
          </a:p>
          <a:p>
            <a:endParaRPr lang="nl-NL" sz="2500" dirty="0">
              <a:latin typeface="Arial"/>
              <a:cs typeface="Arial"/>
            </a:endParaRPr>
          </a:p>
          <a:p>
            <a:pPr marL="246380" indent="-246380">
              <a:buChar char="›"/>
            </a:pPr>
            <a:r>
              <a:rPr lang="nl-NL" sz="2500" dirty="0">
                <a:latin typeface="Arial"/>
              </a:rPr>
              <a:t>Ontwikkelen </a:t>
            </a:r>
            <a:r>
              <a:rPr lang="nl-NL" sz="2500" dirty="0" err="1">
                <a:latin typeface="Arial"/>
              </a:rPr>
              <a:t>didaktische</a:t>
            </a:r>
            <a:r>
              <a:rPr lang="nl-NL" sz="2500" dirty="0">
                <a:latin typeface="Arial"/>
              </a:rPr>
              <a:t> en pedagogische vaardigheden professionals </a:t>
            </a:r>
            <a:r>
              <a:rPr lang="nl-NL" sz="2500" dirty="0">
                <a:latin typeface="Arial"/>
                <a:sym typeface="Wingdings"/>
              </a:rPr>
              <a:t></a:t>
            </a:r>
            <a:r>
              <a:rPr lang="nl-NL" sz="2500" dirty="0">
                <a:latin typeface="Arial"/>
              </a:rPr>
              <a:t> meer gestructureerde en emotionele ondersteuning, positief hanteren gedrag </a:t>
            </a:r>
            <a:r>
              <a:rPr lang="nl-NL" sz="2500" dirty="0">
                <a:latin typeface="Arial"/>
                <a:sym typeface="Wingdings"/>
              </a:rPr>
              <a:t></a:t>
            </a:r>
            <a:r>
              <a:rPr lang="nl-NL" sz="2500" dirty="0">
                <a:latin typeface="Arial"/>
              </a:rPr>
              <a:t> sociaal-emotionele ontwikkeling</a:t>
            </a:r>
            <a:endParaRPr lang="nl-NL" sz="2500" dirty="0">
              <a:latin typeface="Arial"/>
              <a:cs typeface="Arial"/>
            </a:endParaRPr>
          </a:p>
        </p:txBody>
      </p:sp>
    </p:spTree>
    <p:extLst>
      <p:ext uri="{BB962C8B-B14F-4D97-AF65-F5344CB8AC3E}">
        <p14:creationId xmlns:p14="http://schemas.microsoft.com/office/powerpoint/2010/main" val="2085925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3F4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894C9A-C40A-8630-E268-11D9FEA7B33F}"/>
              </a:ext>
            </a:extLst>
          </p:cNvPr>
          <p:cNvSpPr>
            <a:spLocks noGrp="1"/>
          </p:cNvSpPr>
          <p:nvPr>
            <p:ph type="title"/>
          </p:nvPr>
        </p:nvSpPr>
        <p:spPr>
          <a:xfrm>
            <a:off x="351046" y="2074363"/>
            <a:ext cx="3041388" cy="2709275"/>
          </a:xfrm>
          <a:prstGeom prst="ellipse">
            <a:avLst/>
          </a:prstGeom>
          <a:solidFill>
            <a:srgbClr val="262626"/>
          </a:solidFill>
          <a:ln w="174625" cmpd="thinThick">
            <a:solidFill>
              <a:srgbClr val="262626"/>
            </a:solidFill>
          </a:ln>
        </p:spPr>
        <p:txBody>
          <a:bodyPr anchor="ctr">
            <a:normAutofit/>
          </a:bodyPr>
          <a:lstStyle/>
          <a:p>
            <a:pPr algn="ctr"/>
            <a:r>
              <a:rPr lang="en-US" sz="2600" dirty="0" err="1">
                <a:solidFill>
                  <a:srgbClr val="FFFFFF"/>
                </a:solidFill>
              </a:rPr>
              <a:t>Weten</a:t>
            </a:r>
            <a:r>
              <a:rPr lang="en-US" sz="2600" dirty="0">
                <a:solidFill>
                  <a:srgbClr val="FFFFFF"/>
                </a:solidFill>
              </a:rPr>
              <a:t>-</a:t>
            </a:r>
            <a:br>
              <a:rPr lang="en-US" sz="2600" dirty="0">
                <a:solidFill>
                  <a:srgbClr val="FFFFFF"/>
                </a:solidFill>
              </a:rPr>
            </a:br>
            <a:r>
              <a:rPr lang="en-US" sz="2600" dirty="0" err="1">
                <a:solidFill>
                  <a:srgbClr val="FFFFFF"/>
                </a:solidFill>
              </a:rPr>
              <a:t>schappelijke</a:t>
            </a:r>
            <a:r>
              <a:rPr lang="en-US" sz="2600" dirty="0">
                <a:solidFill>
                  <a:srgbClr val="FFFFFF"/>
                </a:solidFill>
              </a:rPr>
              <a:t> </a:t>
            </a:r>
            <a:r>
              <a:rPr lang="en-US" sz="2600" dirty="0" err="1">
                <a:solidFill>
                  <a:srgbClr val="FFFFFF"/>
                </a:solidFill>
              </a:rPr>
              <a:t>bevindingen</a:t>
            </a:r>
            <a:r>
              <a:rPr lang="en-US" sz="2600" dirty="0">
                <a:solidFill>
                  <a:srgbClr val="FFFFFF"/>
                </a:solidFill>
              </a:rPr>
              <a:t> (2)</a:t>
            </a:r>
          </a:p>
        </p:txBody>
      </p:sp>
      <p:sp>
        <p:nvSpPr>
          <p:cNvPr id="14" name="Tekstvak 13">
            <a:extLst>
              <a:ext uri="{FF2B5EF4-FFF2-40B4-BE49-F238E27FC236}">
                <a16:creationId xmlns:a16="http://schemas.microsoft.com/office/drawing/2014/main" id="{5322C6B9-2395-0941-6058-BB2F68DA6300}"/>
              </a:ext>
            </a:extLst>
          </p:cNvPr>
          <p:cNvSpPr txBox="1"/>
          <p:nvPr/>
        </p:nvSpPr>
        <p:spPr>
          <a:xfrm>
            <a:off x="3742592" y="885092"/>
            <a:ext cx="7014796" cy="54784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l-NL" sz="2500" dirty="0">
                <a:latin typeface="Verdana"/>
                <a:ea typeface="Verdana"/>
                <a:cs typeface="Arial"/>
              </a:rPr>
              <a:t>›</a:t>
            </a:r>
            <a:r>
              <a:rPr lang="nl-NL" sz="2500" dirty="0">
                <a:latin typeface="Arial"/>
                <a:cs typeface="Arial"/>
              </a:rPr>
              <a:t>Voorschools programma gericht op muziek en bewegen </a:t>
            </a:r>
            <a:r>
              <a:rPr lang="nl-NL" sz="2500" dirty="0">
                <a:latin typeface="wingdings"/>
                <a:cs typeface="Arial"/>
                <a:sym typeface="wingdings"/>
              </a:rPr>
              <a:t>à</a:t>
            </a:r>
            <a:r>
              <a:rPr lang="nl-NL" sz="2500" dirty="0">
                <a:latin typeface="Arial"/>
                <a:cs typeface="Arial"/>
              </a:rPr>
              <a:t> zelfregulatie, vroege geletterdheid, rekenvaardigheden</a:t>
            </a:r>
            <a:endParaRPr lang="nl-NL"/>
          </a:p>
          <a:p>
            <a:endParaRPr lang="nl-NL" sz="2500" dirty="0">
              <a:latin typeface="Arial"/>
              <a:ea typeface="Verdana"/>
              <a:cs typeface="Arial"/>
            </a:endParaRPr>
          </a:p>
          <a:p>
            <a:r>
              <a:rPr lang="nl-NL" sz="2500" dirty="0">
                <a:latin typeface="Verdana"/>
                <a:ea typeface="Verdana"/>
                <a:cs typeface="Arial"/>
              </a:rPr>
              <a:t>›</a:t>
            </a:r>
            <a:r>
              <a:rPr lang="nl-NL" sz="2500" dirty="0">
                <a:latin typeface="Arial"/>
                <a:cs typeface="Arial"/>
              </a:rPr>
              <a:t>Vroeg signalering en – behandeling van belang </a:t>
            </a:r>
            <a:r>
              <a:rPr lang="nl-NL" sz="2500" dirty="0">
                <a:latin typeface="wingdings"/>
                <a:cs typeface="Arial"/>
                <a:sym typeface="wingdings"/>
              </a:rPr>
              <a:t>à</a:t>
            </a:r>
            <a:r>
              <a:rPr lang="nl-NL" sz="2500" dirty="0">
                <a:latin typeface="Arial"/>
                <a:cs typeface="Arial"/>
              </a:rPr>
              <a:t> kinderen met extra ondersteuningsbehoeften halen ‘typisch’ ontwikkelende kinderen in</a:t>
            </a:r>
            <a:endParaRPr lang="nl-NL" dirty="0"/>
          </a:p>
          <a:p>
            <a:endParaRPr lang="nl-NL" sz="2500" dirty="0">
              <a:latin typeface="Arial"/>
              <a:ea typeface="Verdana"/>
              <a:cs typeface="Arial"/>
            </a:endParaRPr>
          </a:p>
          <a:p>
            <a:r>
              <a:rPr lang="nl-NL" sz="2500" dirty="0">
                <a:latin typeface="Verdana"/>
                <a:ea typeface="Verdana"/>
                <a:cs typeface="Arial"/>
              </a:rPr>
              <a:t>›</a:t>
            </a:r>
            <a:r>
              <a:rPr lang="nl-NL" sz="2500" dirty="0">
                <a:latin typeface="Arial"/>
                <a:cs typeface="Arial"/>
              </a:rPr>
              <a:t>Investeren in vaardigheden professionals </a:t>
            </a:r>
            <a:r>
              <a:rPr lang="nl-NL" sz="2500" dirty="0">
                <a:latin typeface="wingdings"/>
                <a:cs typeface="Arial"/>
                <a:sym typeface="wingdings"/>
              </a:rPr>
              <a:t>à</a:t>
            </a:r>
            <a:r>
              <a:rPr lang="nl-NL" sz="2500" dirty="0">
                <a:latin typeface="Arial"/>
                <a:cs typeface="Arial"/>
              </a:rPr>
              <a:t> grotere ouderbetrokkenheid</a:t>
            </a:r>
            <a:endParaRPr lang="nl-NL" dirty="0"/>
          </a:p>
          <a:p>
            <a:endParaRPr lang="nl-NL" sz="2500" dirty="0">
              <a:latin typeface="Arial"/>
              <a:ea typeface="Verdana"/>
              <a:cs typeface="Arial"/>
            </a:endParaRPr>
          </a:p>
          <a:p>
            <a:r>
              <a:rPr lang="nl-NL" sz="2500" dirty="0">
                <a:latin typeface="Verdana"/>
                <a:ea typeface="Verdana"/>
                <a:cs typeface="Arial"/>
              </a:rPr>
              <a:t>›</a:t>
            </a:r>
            <a:r>
              <a:rPr lang="nl-NL" sz="2500" dirty="0">
                <a:latin typeface="Arial"/>
                <a:cs typeface="Arial"/>
              </a:rPr>
              <a:t>Samenwerking gezin en voorschoolse voorziening/school belangrijke werkzame factor</a:t>
            </a:r>
            <a:endParaRPr lang="nl-NL" dirty="0"/>
          </a:p>
          <a:p>
            <a:pPr marL="246380" indent="-246380">
              <a:buChar char="›"/>
            </a:pPr>
            <a:endParaRPr lang="nl-NL" sz="2500" dirty="0">
              <a:latin typeface="Arial"/>
              <a:cs typeface="Arial"/>
            </a:endParaRPr>
          </a:p>
        </p:txBody>
      </p:sp>
    </p:spTree>
    <p:extLst>
      <p:ext uri="{BB962C8B-B14F-4D97-AF65-F5344CB8AC3E}">
        <p14:creationId xmlns:p14="http://schemas.microsoft.com/office/powerpoint/2010/main" val="2346297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3F4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894C9A-C40A-8630-E268-11D9FEA7B33F}"/>
              </a:ext>
            </a:extLst>
          </p:cNvPr>
          <p:cNvSpPr>
            <a:spLocks noGrp="1"/>
          </p:cNvSpPr>
          <p:nvPr>
            <p:ph type="title"/>
          </p:nvPr>
        </p:nvSpPr>
        <p:spPr>
          <a:xfrm>
            <a:off x="351046" y="2074363"/>
            <a:ext cx="3041388" cy="2709275"/>
          </a:xfrm>
          <a:prstGeom prst="ellipse">
            <a:avLst/>
          </a:prstGeom>
          <a:solidFill>
            <a:srgbClr val="262626"/>
          </a:solidFill>
          <a:ln w="174625" cmpd="thinThick">
            <a:solidFill>
              <a:srgbClr val="262626"/>
            </a:solidFill>
          </a:ln>
        </p:spPr>
        <p:txBody>
          <a:bodyPr anchor="ctr">
            <a:normAutofit/>
          </a:bodyPr>
          <a:lstStyle/>
          <a:p>
            <a:pPr algn="ctr"/>
            <a:r>
              <a:rPr lang="en-US" sz="2600" dirty="0" err="1">
                <a:solidFill>
                  <a:srgbClr val="FFFFFF"/>
                </a:solidFill>
              </a:rPr>
              <a:t>Weten</a:t>
            </a:r>
            <a:r>
              <a:rPr lang="en-US" sz="2600" dirty="0">
                <a:solidFill>
                  <a:srgbClr val="FFFFFF"/>
                </a:solidFill>
              </a:rPr>
              <a:t>-</a:t>
            </a:r>
            <a:br>
              <a:rPr lang="en-US" sz="2600" dirty="0">
                <a:solidFill>
                  <a:srgbClr val="FFFFFF"/>
                </a:solidFill>
              </a:rPr>
            </a:br>
            <a:r>
              <a:rPr lang="en-US" sz="2600" dirty="0" err="1">
                <a:solidFill>
                  <a:srgbClr val="FFFFFF"/>
                </a:solidFill>
              </a:rPr>
              <a:t>schappelijke</a:t>
            </a:r>
            <a:r>
              <a:rPr lang="en-US" sz="2600" dirty="0">
                <a:solidFill>
                  <a:srgbClr val="FFFFFF"/>
                </a:solidFill>
              </a:rPr>
              <a:t> </a:t>
            </a:r>
            <a:r>
              <a:rPr lang="en-US" sz="2600" dirty="0" err="1">
                <a:solidFill>
                  <a:srgbClr val="FFFFFF"/>
                </a:solidFill>
              </a:rPr>
              <a:t>bevindingen</a:t>
            </a:r>
            <a:r>
              <a:rPr lang="en-US" sz="2600" dirty="0">
                <a:solidFill>
                  <a:srgbClr val="FFFFFF"/>
                </a:solidFill>
              </a:rPr>
              <a:t>:</a:t>
            </a:r>
            <a:br>
              <a:rPr lang="en-US" sz="2600" dirty="0">
                <a:solidFill>
                  <a:srgbClr val="FFFFFF"/>
                </a:solidFill>
              </a:rPr>
            </a:br>
            <a:r>
              <a:rPr lang="en-US" sz="2600" dirty="0" err="1">
                <a:solidFill>
                  <a:srgbClr val="FFFFFF"/>
                </a:solidFill>
              </a:rPr>
              <a:t>Opvallend</a:t>
            </a:r>
          </a:p>
        </p:txBody>
      </p:sp>
      <p:sp>
        <p:nvSpPr>
          <p:cNvPr id="14" name="Tekstvak 13">
            <a:extLst>
              <a:ext uri="{FF2B5EF4-FFF2-40B4-BE49-F238E27FC236}">
                <a16:creationId xmlns:a16="http://schemas.microsoft.com/office/drawing/2014/main" id="{5322C6B9-2395-0941-6058-BB2F68DA6300}"/>
              </a:ext>
            </a:extLst>
          </p:cNvPr>
          <p:cNvSpPr txBox="1"/>
          <p:nvPr/>
        </p:nvSpPr>
        <p:spPr>
          <a:xfrm>
            <a:off x="3742592" y="885092"/>
            <a:ext cx="7014796" cy="47089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l-NL" sz="2500" dirty="0">
                <a:latin typeface="Verdana"/>
                <a:ea typeface="Verdana"/>
                <a:cs typeface="Arial"/>
              </a:rPr>
              <a:t>›</a:t>
            </a:r>
            <a:r>
              <a:rPr lang="nl-NL" sz="2500" dirty="0">
                <a:latin typeface="Arial"/>
                <a:ea typeface="Verdana"/>
                <a:cs typeface="Arial"/>
              </a:rPr>
              <a:t>Uitkomsten vooral gericht op cognitieve en sociaal-emotionele ontwikkeling</a:t>
            </a:r>
          </a:p>
          <a:p>
            <a:r>
              <a:rPr lang="nl-NL" sz="2500" dirty="0">
                <a:latin typeface="wingdings"/>
                <a:ea typeface="Verdana"/>
                <a:cs typeface="Arial"/>
                <a:sym typeface="wingdings"/>
              </a:rPr>
              <a:t>§</a:t>
            </a:r>
            <a:r>
              <a:rPr lang="nl-NL" sz="2500" dirty="0">
                <a:latin typeface="Arial"/>
                <a:ea typeface="Verdana"/>
                <a:cs typeface="Arial"/>
              </a:rPr>
              <a:t>Maar voelen die kinderen zich nu veilig, op hun gemak? Gaan ze met plezier naar school?</a:t>
            </a:r>
            <a:endParaRPr lang="nl-NL" dirty="0"/>
          </a:p>
          <a:p>
            <a:endParaRPr lang="nl-NL" sz="2500" dirty="0">
              <a:latin typeface="Arial"/>
              <a:ea typeface="Verdana"/>
              <a:cs typeface="Arial"/>
            </a:endParaRPr>
          </a:p>
          <a:p>
            <a:r>
              <a:rPr lang="nl-NL" sz="2500" dirty="0">
                <a:latin typeface="Verdana"/>
                <a:ea typeface="Verdana"/>
                <a:cs typeface="Arial"/>
              </a:rPr>
              <a:t>›</a:t>
            </a:r>
            <a:r>
              <a:rPr lang="nl-NL" sz="2500" dirty="0">
                <a:latin typeface="Arial"/>
                <a:ea typeface="Verdana"/>
                <a:cs typeface="Arial"/>
              </a:rPr>
              <a:t>Meeste onderzoek uitgevoerd in VS </a:t>
            </a:r>
            <a:r>
              <a:rPr lang="nl-NL" sz="2500" dirty="0">
                <a:latin typeface="wingdings"/>
                <a:ea typeface="Verdana"/>
                <a:cs typeface="Arial"/>
                <a:sym typeface="wingdings"/>
              </a:rPr>
              <a:t>à</a:t>
            </a:r>
            <a:r>
              <a:rPr lang="nl-NL" sz="2500" dirty="0">
                <a:latin typeface="Arial"/>
                <a:ea typeface="Verdana"/>
                <a:cs typeface="Arial"/>
              </a:rPr>
              <a:t> in hoeverre toepasbaar in Nederland?</a:t>
            </a:r>
            <a:endParaRPr lang="nl-NL" dirty="0"/>
          </a:p>
          <a:p>
            <a:endParaRPr lang="nl-NL" sz="2500" dirty="0">
              <a:latin typeface="Arial"/>
              <a:ea typeface="Verdana"/>
              <a:cs typeface="Arial"/>
            </a:endParaRPr>
          </a:p>
          <a:p>
            <a:r>
              <a:rPr lang="nl-NL" sz="2500" dirty="0">
                <a:latin typeface="Verdana"/>
                <a:ea typeface="Verdana"/>
                <a:cs typeface="Arial"/>
              </a:rPr>
              <a:t>›</a:t>
            </a:r>
            <a:r>
              <a:rPr lang="nl-NL" sz="2500" dirty="0">
                <a:latin typeface="Arial"/>
                <a:ea typeface="Verdana"/>
                <a:cs typeface="Arial"/>
              </a:rPr>
              <a:t>Weinig onderzoek gericht op samenwerking voorschool-school</a:t>
            </a:r>
            <a:endParaRPr lang="nl-NL" dirty="0"/>
          </a:p>
          <a:p>
            <a:endParaRPr lang="nl-NL" sz="2500" dirty="0">
              <a:latin typeface="Verdana"/>
              <a:ea typeface="Verdana"/>
              <a:cs typeface="Arial"/>
            </a:endParaRPr>
          </a:p>
          <a:p>
            <a:pPr marL="246380" indent="-246380">
              <a:buChar char="›"/>
            </a:pPr>
            <a:endParaRPr lang="nl-NL" sz="2500" dirty="0">
              <a:latin typeface="Arial"/>
              <a:cs typeface="Arial"/>
            </a:endParaRPr>
          </a:p>
        </p:txBody>
      </p:sp>
    </p:spTree>
    <p:extLst>
      <p:ext uri="{BB962C8B-B14F-4D97-AF65-F5344CB8AC3E}">
        <p14:creationId xmlns:p14="http://schemas.microsoft.com/office/powerpoint/2010/main" val="2093365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3" name="Freeform: Shape 12">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C2072DCC-10D3-D597-75EB-AF5481D41E9B}"/>
              </a:ext>
            </a:extLst>
          </p:cNvPr>
          <p:cNvSpPr>
            <a:spLocks noGrp="1"/>
          </p:cNvSpPr>
          <p:nvPr>
            <p:ph type="title"/>
          </p:nvPr>
        </p:nvSpPr>
        <p:spPr>
          <a:xfrm>
            <a:off x="3027924" y="991261"/>
            <a:ext cx="5754696" cy="1837349"/>
          </a:xfrm>
        </p:spPr>
        <p:txBody>
          <a:bodyPr>
            <a:normAutofit/>
          </a:bodyPr>
          <a:lstStyle/>
          <a:p>
            <a:pPr algn="ctr"/>
            <a:r>
              <a:rPr lang="en-US" sz="3600">
                <a:solidFill>
                  <a:schemeClr val="tx2"/>
                </a:solidFill>
              </a:rPr>
              <a:t>Een warm welkom met een zachte landing</a:t>
            </a:r>
          </a:p>
        </p:txBody>
      </p:sp>
      <p:sp>
        <p:nvSpPr>
          <p:cNvPr id="3" name="Content Placeholder 2">
            <a:extLst>
              <a:ext uri="{FF2B5EF4-FFF2-40B4-BE49-F238E27FC236}">
                <a16:creationId xmlns:a16="http://schemas.microsoft.com/office/drawing/2014/main" id="{E824A513-A41F-0FE6-5A68-3A919CE39A88}"/>
              </a:ext>
            </a:extLst>
          </p:cNvPr>
          <p:cNvSpPr>
            <a:spLocks noGrp="1"/>
          </p:cNvSpPr>
          <p:nvPr>
            <p:ph idx="1"/>
          </p:nvPr>
        </p:nvSpPr>
        <p:spPr>
          <a:xfrm>
            <a:off x="3024137" y="2979336"/>
            <a:ext cx="7351961" cy="3284829"/>
          </a:xfrm>
        </p:spPr>
        <p:txBody>
          <a:bodyPr vert="horz" lIns="91440" tIns="45720" rIns="91440" bIns="45720" rtlCol="0" anchor="t">
            <a:normAutofit/>
          </a:bodyPr>
          <a:lstStyle/>
          <a:p>
            <a:pPr marL="0" indent="0">
              <a:buNone/>
            </a:pPr>
            <a:r>
              <a:rPr lang="en-US" sz="1800">
                <a:solidFill>
                  <a:schemeClr val="tx2"/>
                </a:solidFill>
              </a:rPr>
              <a:t>Stel: </a:t>
            </a:r>
            <a:r>
              <a:rPr lang="en-US" sz="1800" err="1">
                <a:solidFill>
                  <a:schemeClr val="tx2"/>
                </a:solidFill>
              </a:rPr>
              <a:t>ieder</a:t>
            </a:r>
            <a:r>
              <a:rPr lang="en-US" sz="1800">
                <a:solidFill>
                  <a:schemeClr val="tx2"/>
                </a:solidFill>
              </a:rPr>
              <a:t> </a:t>
            </a:r>
            <a:r>
              <a:rPr lang="en-US" sz="1800" err="1">
                <a:solidFill>
                  <a:schemeClr val="tx2"/>
                </a:solidFill>
              </a:rPr>
              <a:t>jong</a:t>
            </a:r>
            <a:r>
              <a:rPr lang="en-US" sz="1800">
                <a:solidFill>
                  <a:schemeClr val="tx2"/>
                </a:solidFill>
              </a:rPr>
              <a:t> kind </a:t>
            </a:r>
            <a:r>
              <a:rPr lang="en-US" sz="1800" err="1">
                <a:solidFill>
                  <a:schemeClr val="tx2"/>
                </a:solidFill>
              </a:rPr>
              <a:t>wordt</a:t>
            </a:r>
            <a:r>
              <a:rPr lang="en-US" sz="1800">
                <a:solidFill>
                  <a:schemeClr val="tx2"/>
                </a:solidFill>
              </a:rPr>
              <a:t> </a:t>
            </a:r>
            <a:r>
              <a:rPr lang="en-US" sz="1800" err="1">
                <a:solidFill>
                  <a:schemeClr val="tx2"/>
                </a:solidFill>
              </a:rPr>
              <a:t>vanaf</a:t>
            </a:r>
            <a:r>
              <a:rPr lang="en-US" sz="1800">
                <a:solidFill>
                  <a:schemeClr val="tx2"/>
                </a:solidFill>
              </a:rPr>
              <a:t> nu </a:t>
            </a:r>
            <a:r>
              <a:rPr lang="en-US" sz="1800" err="1">
                <a:solidFill>
                  <a:schemeClr val="tx2"/>
                </a:solidFill>
              </a:rPr>
              <a:t>aangemeld</a:t>
            </a:r>
            <a:r>
              <a:rPr lang="en-US" sz="1800">
                <a:solidFill>
                  <a:schemeClr val="tx2"/>
                </a:solidFill>
              </a:rPr>
              <a:t> in het bao</a:t>
            </a:r>
          </a:p>
          <a:p>
            <a:pPr marL="0" indent="0">
              <a:buNone/>
            </a:pPr>
            <a:endParaRPr lang="en-US" sz="1800">
              <a:solidFill>
                <a:schemeClr val="tx2"/>
              </a:solidFill>
            </a:endParaRPr>
          </a:p>
          <a:p>
            <a:pPr marL="342900" indent="-342900">
              <a:buAutoNum type="arabicPeriod"/>
            </a:pPr>
            <a:r>
              <a:rPr lang="en-US" sz="1800">
                <a:solidFill>
                  <a:schemeClr val="tx2"/>
                </a:solidFill>
              </a:rPr>
              <a:t>Wie </a:t>
            </a:r>
            <a:r>
              <a:rPr lang="en-US" sz="1800" err="1">
                <a:solidFill>
                  <a:schemeClr val="tx2"/>
                </a:solidFill>
              </a:rPr>
              <a:t>verstaan</a:t>
            </a:r>
            <a:r>
              <a:rPr lang="en-US" sz="1800">
                <a:solidFill>
                  <a:schemeClr val="tx2"/>
                </a:solidFill>
              </a:rPr>
              <a:t> we </a:t>
            </a:r>
            <a:r>
              <a:rPr lang="en-US" sz="1800" err="1">
                <a:solidFill>
                  <a:schemeClr val="tx2"/>
                </a:solidFill>
              </a:rPr>
              <a:t>onder</a:t>
            </a:r>
            <a:r>
              <a:rPr lang="en-US" sz="1800">
                <a:solidFill>
                  <a:schemeClr val="tx2"/>
                </a:solidFill>
              </a:rPr>
              <a:t> 'alle' </a:t>
            </a:r>
            <a:r>
              <a:rPr lang="en-US" sz="1800" err="1">
                <a:solidFill>
                  <a:schemeClr val="tx2"/>
                </a:solidFill>
              </a:rPr>
              <a:t>kinderen</a:t>
            </a:r>
            <a:r>
              <a:rPr lang="en-US" sz="1800">
                <a:solidFill>
                  <a:schemeClr val="tx2"/>
                </a:solidFill>
              </a:rPr>
              <a:t>? </a:t>
            </a:r>
            <a:r>
              <a:rPr lang="en-US" sz="1800" err="1">
                <a:solidFill>
                  <a:schemeClr val="tx2"/>
                </a:solidFill>
              </a:rPr>
              <a:t>Waarom</a:t>
            </a:r>
            <a:r>
              <a:rPr lang="en-US" sz="1800">
                <a:solidFill>
                  <a:schemeClr val="tx2"/>
                </a:solidFill>
              </a:rPr>
              <a:t> </a:t>
            </a:r>
            <a:r>
              <a:rPr lang="en-US" sz="1800" err="1">
                <a:solidFill>
                  <a:schemeClr val="tx2"/>
                </a:solidFill>
              </a:rPr>
              <a:t>gebeurt</a:t>
            </a:r>
            <a:r>
              <a:rPr lang="en-US" sz="1800">
                <a:solidFill>
                  <a:schemeClr val="tx2"/>
                </a:solidFill>
              </a:rPr>
              <a:t> </a:t>
            </a:r>
            <a:r>
              <a:rPr lang="en-US" sz="1800" err="1">
                <a:solidFill>
                  <a:schemeClr val="tx2"/>
                </a:solidFill>
              </a:rPr>
              <a:t>dat</a:t>
            </a:r>
            <a:r>
              <a:rPr lang="en-US" sz="1800">
                <a:solidFill>
                  <a:schemeClr val="tx2"/>
                </a:solidFill>
              </a:rPr>
              <a:t> nu </a:t>
            </a:r>
            <a:r>
              <a:rPr lang="en-US" sz="1800" err="1">
                <a:solidFill>
                  <a:schemeClr val="tx2"/>
                </a:solidFill>
              </a:rPr>
              <a:t>wel</a:t>
            </a:r>
            <a:r>
              <a:rPr lang="en-US" sz="1800">
                <a:solidFill>
                  <a:schemeClr val="tx2"/>
                </a:solidFill>
              </a:rPr>
              <a:t> of (</a:t>
            </a:r>
            <a:r>
              <a:rPr lang="en-US" sz="1800" err="1">
                <a:solidFill>
                  <a:schemeClr val="tx2"/>
                </a:solidFill>
              </a:rPr>
              <a:t>nog</a:t>
            </a:r>
            <a:r>
              <a:rPr lang="en-US" sz="1800">
                <a:solidFill>
                  <a:schemeClr val="tx2"/>
                </a:solidFill>
              </a:rPr>
              <a:t>) </a:t>
            </a:r>
            <a:r>
              <a:rPr lang="en-US" sz="1800" err="1">
                <a:solidFill>
                  <a:schemeClr val="tx2"/>
                </a:solidFill>
              </a:rPr>
              <a:t>niet</a:t>
            </a:r>
            <a:r>
              <a:rPr lang="en-US" sz="1800">
                <a:solidFill>
                  <a:schemeClr val="tx2"/>
                </a:solidFill>
              </a:rPr>
              <a:t>?</a:t>
            </a:r>
          </a:p>
          <a:p>
            <a:pPr marL="342900" indent="-342900">
              <a:buAutoNum type="arabicPeriod"/>
            </a:pPr>
            <a:r>
              <a:rPr lang="en-US" sz="1800">
                <a:solidFill>
                  <a:schemeClr val="tx2"/>
                </a:solidFill>
              </a:rPr>
              <a:t>Welke </a:t>
            </a:r>
            <a:r>
              <a:rPr lang="en-US" sz="1800" err="1">
                <a:solidFill>
                  <a:schemeClr val="tx2"/>
                </a:solidFill>
              </a:rPr>
              <a:t>ideeën</a:t>
            </a:r>
            <a:r>
              <a:rPr lang="en-US" sz="1800">
                <a:solidFill>
                  <a:schemeClr val="tx2"/>
                </a:solidFill>
              </a:rPr>
              <a:t> </a:t>
            </a:r>
            <a:r>
              <a:rPr lang="en-US" sz="1800" err="1">
                <a:solidFill>
                  <a:schemeClr val="tx2"/>
                </a:solidFill>
              </a:rPr>
              <a:t>zijn</a:t>
            </a:r>
            <a:r>
              <a:rPr lang="en-US" sz="1800">
                <a:solidFill>
                  <a:schemeClr val="tx2"/>
                </a:solidFill>
              </a:rPr>
              <a:t> er om </a:t>
            </a:r>
            <a:r>
              <a:rPr lang="en-US" sz="1800" err="1">
                <a:solidFill>
                  <a:schemeClr val="tx2"/>
                </a:solidFill>
              </a:rPr>
              <a:t>kinderen</a:t>
            </a:r>
            <a:r>
              <a:rPr lang="en-US" sz="1800">
                <a:solidFill>
                  <a:schemeClr val="tx2"/>
                </a:solidFill>
              </a:rPr>
              <a:t> </a:t>
            </a:r>
            <a:r>
              <a:rPr lang="en-US" sz="1800" err="1">
                <a:solidFill>
                  <a:schemeClr val="tx2"/>
                </a:solidFill>
              </a:rPr>
              <a:t>een</a:t>
            </a:r>
            <a:r>
              <a:rPr lang="en-US" sz="1800">
                <a:solidFill>
                  <a:schemeClr val="tx2"/>
                </a:solidFill>
              </a:rPr>
              <a:t> '</a:t>
            </a:r>
            <a:r>
              <a:rPr lang="en-US" sz="1800" err="1">
                <a:solidFill>
                  <a:schemeClr val="tx2"/>
                </a:solidFill>
              </a:rPr>
              <a:t>zachte</a:t>
            </a:r>
            <a:r>
              <a:rPr lang="en-US" sz="1800">
                <a:solidFill>
                  <a:schemeClr val="tx2"/>
                </a:solidFill>
              </a:rPr>
              <a:t> landing' </a:t>
            </a:r>
            <a:r>
              <a:rPr lang="en-US" sz="1800" err="1">
                <a:solidFill>
                  <a:schemeClr val="tx2"/>
                </a:solidFill>
              </a:rPr>
              <a:t>te</a:t>
            </a:r>
            <a:r>
              <a:rPr lang="en-US" sz="1800">
                <a:solidFill>
                  <a:schemeClr val="tx2"/>
                </a:solidFill>
              </a:rPr>
              <a:t> </a:t>
            </a:r>
            <a:r>
              <a:rPr lang="en-US" sz="1800" err="1">
                <a:solidFill>
                  <a:schemeClr val="tx2"/>
                </a:solidFill>
              </a:rPr>
              <a:t>geven</a:t>
            </a:r>
            <a:r>
              <a:rPr lang="en-US" sz="1800">
                <a:solidFill>
                  <a:schemeClr val="tx2"/>
                </a:solidFill>
              </a:rPr>
              <a:t> in het bao?</a:t>
            </a:r>
          </a:p>
          <a:p>
            <a:pPr marL="342900" indent="-342900">
              <a:buAutoNum type="arabicPeriod"/>
            </a:pPr>
            <a:r>
              <a:rPr lang="en-US" sz="1800">
                <a:solidFill>
                  <a:schemeClr val="tx2"/>
                </a:solidFill>
              </a:rPr>
              <a:t>Hoe </a:t>
            </a:r>
            <a:r>
              <a:rPr lang="en-US" sz="1800" err="1">
                <a:solidFill>
                  <a:schemeClr val="tx2"/>
                </a:solidFill>
              </a:rPr>
              <a:t>kunnen</a:t>
            </a:r>
            <a:r>
              <a:rPr lang="en-US" sz="1800">
                <a:solidFill>
                  <a:schemeClr val="tx2"/>
                </a:solidFill>
              </a:rPr>
              <a:t> we </a:t>
            </a:r>
            <a:r>
              <a:rPr lang="en-US" sz="1800" err="1">
                <a:solidFill>
                  <a:schemeClr val="tx2"/>
                </a:solidFill>
              </a:rPr>
              <a:t>daarin</a:t>
            </a:r>
            <a:r>
              <a:rPr lang="en-US" sz="1800">
                <a:solidFill>
                  <a:schemeClr val="tx2"/>
                </a:solidFill>
              </a:rPr>
              <a:t> </a:t>
            </a:r>
            <a:r>
              <a:rPr lang="en-US" sz="1800" err="1">
                <a:solidFill>
                  <a:schemeClr val="tx2"/>
                </a:solidFill>
              </a:rPr>
              <a:t>samenwerken</a:t>
            </a:r>
            <a:r>
              <a:rPr lang="en-US" sz="1800">
                <a:solidFill>
                  <a:schemeClr val="tx2"/>
                </a:solidFill>
              </a:rPr>
              <a:t> met </a:t>
            </a:r>
            <a:r>
              <a:rPr lang="en-US" sz="1800" err="1">
                <a:solidFill>
                  <a:schemeClr val="tx2"/>
                </a:solidFill>
              </a:rPr>
              <a:t>ouders</a:t>
            </a:r>
            <a:r>
              <a:rPr lang="en-US" sz="1800">
                <a:solidFill>
                  <a:schemeClr val="tx2"/>
                </a:solidFill>
              </a:rPr>
              <a:t> </a:t>
            </a:r>
            <a:r>
              <a:rPr lang="en-US" sz="1800" err="1">
                <a:solidFill>
                  <a:schemeClr val="tx2"/>
                </a:solidFill>
              </a:rPr>
              <a:t>en</a:t>
            </a:r>
            <a:r>
              <a:rPr lang="en-US" sz="1800">
                <a:solidFill>
                  <a:schemeClr val="tx2"/>
                </a:solidFill>
              </a:rPr>
              <a:t> </a:t>
            </a:r>
            <a:r>
              <a:rPr lang="en-US" sz="1800" err="1">
                <a:solidFill>
                  <a:schemeClr val="tx2"/>
                </a:solidFill>
              </a:rPr>
              <a:t>andere</a:t>
            </a:r>
            <a:r>
              <a:rPr lang="en-US" sz="1800">
                <a:solidFill>
                  <a:schemeClr val="tx2"/>
                </a:solidFill>
              </a:rPr>
              <a:t> externe partners?</a:t>
            </a:r>
          </a:p>
          <a:p>
            <a:pPr>
              <a:buAutoNum type="arabicPeriod"/>
            </a:pPr>
            <a:endParaRPr lang="en-US" sz="1400">
              <a:solidFill>
                <a:schemeClr val="tx2"/>
              </a:solidFill>
            </a:endParaRPr>
          </a:p>
        </p:txBody>
      </p:sp>
      <p:grpSp>
        <p:nvGrpSpPr>
          <p:cNvPr id="18" name="Group 17">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19" name="Freeform: Shape 18">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2" name="Freeform: Shape 21">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A child with paint on her face&#10;&#10;Description automatically generated">
            <a:extLst>
              <a:ext uri="{FF2B5EF4-FFF2-40B4-BE49-F238E27FC236}">
                <a16:creationId xmlns:a16="http://schemas.microsoft.com/office/drawing/2014/main" id="{8C514E81-2270-A751-4934-24F04EE7254F}"/>
              </a:ext>
            </a:extLst>
          </p:cNvPr>
          <p:cNvPicPr>
            <a:picLocks noChangeAspect="1"/>
          </p:cNvPicPr>
          <p:nvPr/>
        </p:nvPicPr>
        <p:blipFill>
          <a:blip r:embed="rId3"/>
          <a:stretch>
            <a:fillRect/>
          </a:stretch>
        </p:blipFill>
        <p:spPr>
          <a:xfrm>
            <a:off x="274152" y="1811131"/>
            <a:ext cx="2311960" cy="3511827"/>
          </a:xfrm>
          <a:prstGeom prst="rect">
            <a:avLst/>
          </a:prstGeom>
          <a:ln>
            <a:noFill/>
          </a:ln>
          <a:effectLst>
            <a:softEdge rad="112500"/>
          </a:effectLst>
        </p:spPr>
      </p:pic>
    </p:spTree>
    <p:extLst>
      <p:ext uri="{BB962C8B-B14F-4D97-AF65-F5344CB8AC3E}">
        <p14:creationId xmlns:p14="http://schemas.microsoft.com/office/powerpoint/2010/main" val="2924204929"/>
      </p:ext>
    </p:extLst>
  </p:cSld>
  <p:clrMapOvr>
    <a:masterClrMapping/>
  </p:clrMapOvr>
  <p:extLst>
    <p:ext uri="{6950BFC3-D8DA-4A85-94F7-54DA5524770B}">
      <p188:commentRel xmlns:p188="http://schemas.microsoft.com/office/powerpoint/2018/8/main" r:id="rId2"/>
    </p:ext>
  </p:extLs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3" name="Freeform: Shape 12">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C2072DCC-10D3-D597-75EB-AF5481D41E9B}"/>
              </a:ext>
            </a:extLst>
          </p:cNvPr>
          <p:cNvSpPr>
            <a:spLocks noGrp="1"/>
          </p:cNvSpPr>
          <p:nvPr>
            <p:ph type="title"/>
          </p:nvPr>
        </p:nvSpPr>
        <p:spPr>
          <a:xfrm>
            <a:off x="3027924" y="991261"/>
            <a:ext cx="5754696" cy="1837349"/>
          </a:xfrm>
        </p:spPr>
        <p:txBody>
          <a:bodyPr>
            <a:normAutofit/>
          </a:bodyPr>
          <a:lstStyle/>
          <a:p>
            <a:pPr algn="ctr"/>
            <a:r>
              <a:rPr lang="en-US" sz="3600">
                <a:solidFill>
                  <a:schemeClr val="tx2"/>
                </a:solidFill>
              </a:rPr>
              <a:t>Een warm welkom met een zachte landing</a:t>
            </a:r>
          </a:p>
        </p:txBody>
      </p:sp>
      <p:sp>
        <p:nvSpPr>
          <p:cNvPr id="3" name="Content Placeholder 2">
            <a:extLst>
              <a:ext uri="{FF2B5EF4-FFF2-40B4-BE49-F238E27FC236}">
                <a16:creationId xmlns:a16="http://schemas.microsoft.com/office/drawing/2014/main" id="{E824A513-A41F-0FE6-5A68-3A919CE39A88}"/>
              </a:ext>
            </a:extLst>
          </p:cNvPr>
          <p:cNvSpPr>
            <a:spLocks noGrp="1"/>
          </p:cNvSpPr>
          <p:nvPr>
            <p:ph idx="1"/>
          </p:nvPr>
        </p:nvSpPr>
        <p:spPr>
          <a:xfrm>
            <a:off x="3024137" y="2979336"/>
            <a:ext cx="7351961" cy="3284829"/>
          </a:xfrm>
        </p:spPr>
        <p:txBody>
          <a:bodyPr vert="horz" lIns="91440" tIns="45720" rIns="91440" bIns="45720" rtlCol="0" anchor="t">
            <a:normAutofit/>
          </a:bodyPr>
          <a:lstStyle/>
          <a:p>
            <a:pPr marL="285750" indent="-285750"/>
            <a:r>
              <a:rPr lang="en-US" sz="1800" err="1">
                <a:solidFill>
                  <a:schemeClr val="tx2"/>
                </a:solidFill>
              </a:rPr>
              <a:t>Wereldcafé</a:t>
            </a:r>
          </a:p>
          <a:p>
            <a:pPr marL="285750" indent="-285750"/>
            <a:r>
              <a:rPr lang="en-US" sz="1800">
                <a:solidFill>
                  <a:schemeClr val="tx2"/>
                </a:solidFill>
              </a:rPr>
              <a:t>3 </a:t>
            </a:r>
            <a:r>
              <a:rPr lang="en-US" sz="1800" err="1">
                <a:solidFill>
                  <a:schemeClr val="tx2"/>
                </a:solidFill>
              </a:rPr>
              <a:t>thema's</a:t>
            </a:r>
            <a:r>
              <a:rPr lang="en-US" sz="1800">
                <a:solidFill>
                  <a:schemeClr val="tx2"/>
                </a:solidFill>
              </a:rPr>
              <a:t> in 3 rondes van 5 </a:t>
            </a:r>
            <a:r>
              <a:rPr lang="en-US" sz="1800" err="1">
                <a:solidFill>
                  <a:schemeClr val="tx2"/>
                </a:solidFill>
              </a:rPr>
              <a:t>minuten</a:t>
            </a:r>
            <a:endParaRPr lang="en-US" sz="1800">
              <a:solidFill>
                <a:schemeClr val="tx2"/>
              </a:solidFill>
            </a:endParaRPr>
          </a:p>
          <a:p>
            <a:pPr marL="285750" indent="-285750"/>
            <a:r>
              <a:rPr lang="en-US" sz="1800">
                <a:solidFill>
                  <a:schemeClr val="tx2"/>
                </a:solidFill>
              </a:rPr>
              <a:t>Denk in </a:t>
            </a:r>
            <a:r>
              <a:rPr lang="en-US" sz="1800" err="1">
                <a:solidFill>
                  <a:schemeClr val="tx2"/>
                </a:solidFill>
              </a:rPr>
              <a:t>oplossingen</a:t>
            </a:r>
            <a:r>
              <a:rPr lang="en-US" sz="1800">
                <a:solidFill>
                  <a:schemeClr val="tx2"/>
                </a:solidFill>
              </a:rPr>
              <a:t>, </a:t>
            </a:r>
            <a:r>
              <a:rPr lang="en-US" sz="1800" err="1">
                <a:solidFill>
                  <a:schemeClr val="tx2"/>
                </a:solidFill>
              </a:rPr>
              <a:t>alles</a:t>
            </a:r>
            <a:r>
              <a:rPr lang="en-US" sz="1800">
                <a:solidFill>
                  <a:schemeClr val="tx2"/>
                </a:solidFill>
              </a:rPr>
              <a:t> </a:t>
            </a:r>
            <a:r>
              <a:rPr lang="en-US" sz="1800" err="1">
                <a:solidFill>
                  <a:schemeClr val="tx2"/>
                </a:solidFill>
              </a:rPr>
              <a:t>kan</a:t>
            </a:r>
            <a:r>
              <a:rPr lang="en-US" sz="1800">
                <a:solidFill>
                  <a:schemeClr val="tx2"/>
                </a:solidFill>
              </a:rPr>
              <a:t> </a:t>
            </a:r>
            <a:r>
              <a:rPr lang="en-US" sz="1800" err="1">
                <a:solidFill>
                  <a:schemeClr val="tx2"/>
                </a:solidFill>
              </a:rPr>
              <a:t>nog</a:t>
            </a:r>
            <a:endParaRPr lang="en-US" sz="1800">
              <a:solidFill>
                <a:schemeClr val="tx2"/>
              </a:solidFill>
            </a:endParaRPr>
          </a:p>
          <a:p>
            <a:pPr marL="285750" indent="-285750"/>
            <a:r>
              <a:rPr lang="en-US" sz="1800" err="1">
                <a:solidFill>
                  <a:schemeClr val="tx2"/>
                </a:solidFill>
              </a:rPr>
              <a:t>Wijs</a:t>
            </a:r>
            <a:r>
              <a:rPr lang="en-US" sz="1800">
                <a:solidFill>
                  <a:schemeClr val="tx2"/>
                </a:solidFill>
              </a:rPr>
              <a:t> vast </a:t>
            </a:r>
            <a:r>
              <a:rPr lang="en-US" sz="1800" err="1">
                <a:solidFill>
                  <a:schemeClr val="tx2"/>
                </a:solidFill>
              </a:rPr>
              <a:t>iemand</a:t>
            </a:r>
            <a:r>
              <a:rPr lang="en-US" sz="1800">
                <a:solidFill>
                  <a:schemeClr val="tx2"/>
                </a:solidFill>
              </a:rPr>
              <a:t> </a:t>
            </a:r>
            <a:r>
              <a:rPr lang="en-US" sz="1800" err="1">
                <a:solidFill>
                  <a:schemeClr val="tx2"/>
                </a:solidFill>
              </a:rPr>
              <a:t>aan</a:t>
            </a:r>
            <a:r>
              <a:rPr lang="en-US" sz="1800">
                <a:solidFill>
                  <a:schemeClr val="tx2"/>
                </a:solidFill>
              </a:rPr>
              <a:t> die in de </a:t>
            </a:r>
            <a:r>
              <a:rPr lang="en-US" sz="1800" err="1">
                <a:solidFill>
                  <a:schemeClr val="tx2"/>
                </a:solidFill>
              </a:rPr>
              <a:t>plenaire</a:t>
            </a:r>
            <a:r>
              <a:rPr lang="en-US" sz="1800">
                <a:solidFill>
                  <a:schemeClr val="tx2"/>
                </a:solidFill>
              </a:rPr>
              <a:t> </a:t>
            </a:r>
            <a:r>
              <a:rPr lang="en-US" sz="1800" err="1">
                <a:solidFill>
                  <a:schemeClr val="tx2"/>
                </a:solidFill>
              </a:rPr>
              <a:t>afsluiting</a:t>
            </a:r>
            <a:r>
              <a:rPr lang="en-US" sz="1800">
                <a:solidFill>
                  <a:schemeClr val="tx2"/>
                </a:solidFill>
              </a:rPr>
              <a:t> </a:t>
            </a:r>
            <a:r>
              <a:rPr lang="en-US" sz="1800" err="1">
                <a:solidFill>
                  <a:schemeClr val="tx2"/>
                </a:solidFill>
              </a:rPr>
              <a:t>iets</a:t>
            </a:r>
            <a:r>
              <a:rPr lang="en-US" sz="1800">
                <a:solidFill>
                  <a:schemeClr val="tx2"/>
                </a:solidFill>
              </a:rPr>
              <a:t> </a:t>
            </a:r>
            <a:r>
              <a:rPr lang="en-US" sz="1800" err="1">
                <a:solidFill>
                  <a:schemeClr val="tx2"/>
                </a:solidFill>
              </a:rPr>
              <a:t>gaat</a:t>
            </a:r>
            <a:r>
              <a:rPr lang="en-US" sz="1800">
                <a:solidFill>
                  <a:schemeClr val="tx2"/>
                </a:solidFill>
              </a:rPr>
              <a:t> </a:t>
            </a:r>
            <a:r>
              <a:rPr lang="en-US" sz="1800" err="1">
                <a:solidFill>
                  <a:schemeClr val="tx2"/>
                </a:solidFill>
              </a:rPr>
              <a:t>delen</a:t>
            </a:r>
            <a:endParaRPr lang="en-US" sz="1800">
              <a:solidFill>
                <a:schemeClr val="tx2"/>
              </a:solidFill>
            </a:endParaRPr>
          </a:p>
          <a:p>
            <a:pPr marL="285750" indent="-285750"/>
            <a:endParaRPr lang="en-US" sz="1800">
              <a:solidFill>
                <a:schemeClr val="tx2"/>
              </a:solidFill>
            </a:endParaRPr>
          </a:p>
          <a:p>
            <a:endParaRPr lang="en-US" sz="1400">
              <a:solidFill>
                <a:schemeClr val="tx2"/>
              </a:solidFill>
            </a:endParaRPr>
          </a:p>
        </p:txBody>
      </p:sp>
      <p:grpSp>
        <p:nvGrpSpPr>
          <p:cNvPr id="18" name="Group 17">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19" name="Freeform: Shape 18">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2" name="Freeform: Shape 21">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A child with paint on her face&#10;&#10;Description automatically generated">
            <a:extLst>
              <a:ext uri="{FF2B5EF4-FFF2-40B4-BE49-F238E27FC236}">
                <a16:creationId xmlns:a16="http://schemas.microsoft.com/office/drawing/2014/main" id="{8C514E81-2270-A751-4934-24F04EE7254F}"/>
              </a:ext>
            </a:extLst>
          </p:cNvPr>
          <p:cNvPicPr>
            <a:picLocks noChangeAspect="1"/>
          </p:cNvPicPr>
          <p:nvPr/>
        </p:nvPicPr>
        <p:blipFill>
          <a:blip r:embed="rId2"/>
          <a:stretch>
            <a:fillRect/>
          </a:stretch>
        </p:blipFill>
        <p:spPr>
          <a:xfrm>
            <a:off x="274152" y="1811131"/>
            <a:ext cx="2311960" cy="3511827"/>
          </a:xfrm>
          <a:prstGeom prst="rect">
            <a:avLst/>
          </a:prstGeom>
          <a:ln>
            <a:noFill/>
          </a:ln>
          <a:effectLst>
            <a:softEdge rad="112500"/>
          </a:effectLst>
        </p:spPr>
      </p:pic>
    </p:spTree>
    <p:extLst>
      <p:ext uri="{BB962C8B-B14F-4D97-AF65-F5344CB8AC3E}">
        <p14:creationId xmlns:p14="http://schemas.microsoft.com/office/powerpoint/2010/main" val="2811851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3" name="Freeform: Shape 12">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C2072DCC-10D3-D597-75EB-AF5481D41E9B}"/>
              </a:ext>
            </a:extLst>
          </p:cNvPr>
          <p:cNvSpPr>
            <a:spLocks noGrp="1"/>
          </p:cNvSpPr>
          <p:nvPr>
            <p:ph type="title"/>
          </p:nvPr>
        </p:nvSpPr>
        <p:spPr>
          <a:xfrm>
            <a:off x="3027924" y="991261"/>
            <a:ext cx="5754696" cy="1837349"/>
          </a:xfrm>
        </p:spPr>
        <p:txBody>
          <a:bodyPr>
            <a:normAutofit/>
          </a:bodyPr>
          <a:lstStyle/>
          <a:p>
            <a:pPr algn="ctr"/>
            <a:r>
              <a:rPr lang="en-US" sz="3600">
                <a:solidFill>
                  <a:schemeClr val="tx2"/>
                </a:solidFill>
              </a:rPr>
              <a:t>Een warm welkom met een zachte landing</a:t>
            </a:r>
          </a:p>
        </p:txBody>
      </p:sp>
      <p:sp>
        <p:nvSpPr>
          <p:cNvPr id="3" name="Content Placeholder 2">
            <a:extLst>
              <a:ext uri="{FF2B5EF4-FFF2-40B4-BE49-F238E27FC236}">
                <a16:creationId xmlns:a16="http://schemas.microsoft.com/office/drawing/2014/main" id="{E824A513-A41F-0FE6-5A68-3A919CE39A88}"/>
              </a:ext>
            </a:extLst>
          </p:cNvPr>
          <p:cNvSpPr>
            <a:spLocks noGrp="1"/>
          </p:cNvSpPr>
          <p:nvPr>
            <p:ph idx="1"/>
          </p:nvPr>
        </p:nvSpPr>
        <p:spPr>
          <a:xfrm>
            <a:off x="3024137" y="2979336"/>
            <a:ext cx="7351961" cy="3284829"/>
          </a:xfrm>
        </p:spPr>
        <p:txBody>
          <a:bodyPr vert="horz" lIns="91440" tIns="45720" rIns="91440" bIns="45720" rtlCol="0" anchor="t">
            <a:normAutofit/>
          </a:bodyPr>
          <a:lstStyle/>
          <a:p>
            <a:pPr marL="0" indent="0">
              <a:buNone/>
            </a:pPr>
            <a:r>
              <a:rPr lang="en-US" sz="1800" err="1">
                <a:solidFill>
                  <a:schemeClr val="tx2"/>
                </a:solidFill>
              </a:rPr>
              <a:t>Plenaire</a:t>
            </a:r>
            <a:r>
              <a:rPr lang="en-US" sz="1800">
                <a:solidFill>
                  <a:schemeClr val="tx2"/>
                </a:solidFill>
              </a:rPr>
              <a:t> </a:t>
            </a:r>
            <a:r>
              <a:rPr lang="en-US" sz="1800" err="1">
                <a:solidFill>
                  <a:schemeClr val="tx2"/>
                </a:solidFill>
              </a:rPr>
              <a:t>afsluiting</a:t>
            </a:r>
          </a:p>
          <a:p>
            <a:pPr marL="285750" indent="-285750"/>
            <a:r>
              <a:rPr lang="nl-NL" sz="1600">
                <a:solidFill>
                  <a:schemeClr val="accent1">
                    <a:lumMod val="75000"/>
                  </a:schemeClr>
                </a:solidFill>
                <a:latin typeface="Aptos"/>
                <a:cs typeface="Segoe UI"/>
              </a:rPr>
              <a:t>Wat viel op? </a:t>
            </a:r>
          </a:p>
          <a:p>
            <a:pPr marL="285750" indent="-285750"/>
            <a:r>
              <a:rPr lang="nl-NL" sz="1600">
                <a:solidFill>
                  <a:schemeClr val="accent1">
                    <a:lumMod val="75000"/>
                  </a:schemeClr>
                </a:solidFill>
                <a:latin typeface="Aptos"/>
                <a:cs typeface="Segoe UI"/>
              </a:rPr>
              <a:t>Waar zaten overeenkomsten?</a:t>
            </a:r>
          </a:p>
          <a:p>
            <a:pPr marL="285750" indent="-285750"/>
            <a:r>
              <a:rPr lang="nl-NL" sz="1600">
                <a:solidFill>
                  <a:schemeClr val="accent1">
                    <a:lumMod val="75000"/>
                  </a:schemeClr>
                </a:solidFill>
                <a:latin typeface="Aptos"/>
                <a:cs typeface="Segoe UI"/>
              </a:rPr>
              <a:t>Waar zag je verschillen?</a:t>
            </a:r>
          </a:p>
          <a:p>
            <a:pPr marL="285750" indent="-285750"/>
            <a:r>
              <a:rPr lang="nl-NL" sz="1600">
                <a:solidFill>
                  <a:schemeClr val="accent1">
                    <a:lumMod val="75000"/>
                  </a:schemeClr>
                </a:solidFill>
                <a:latin typeface="Aptos"/>
                <a:cs typeface="Segoe UI"/>
              </a:rPr>
              <a:t>Wat was jullie best idee?</a:t>
            </a:r>
            <a:endParaRPr lang="en-US" sz="1600">
              <a:solidFill>
                <a:schemeClr val="accent1">
                  <a:lumMod val="75000"/>
                </a:schemeClr>
              </a:solidFill>
              <a:latin typeface="Aptos"/>
            </a:endParaRPr>
          </a:p>
          <a:p>
            <a:pPr marL="0" indent="0">
              <a:buNone/>
            </a:pPr>
            <a:endParaRPr lang="en-US" sz="1800">
              <a:solidFill>
                <a:schemeClr val="tx2"/>
              </a:solidFill>
            </a:endParaRPr>
          </a:p>
          <a:p>
            <a:pPr marL="0" indent="0">
              <a:buNone/>
            </a:pPr>
            <a:endParaRPr lang="en-US" sz="1800">
              <a:solidFill>
                <a:schemeClr val="tx2"/>
              </a:solidFill>
            </a:endParaRPr>
          </a:p>
          <a:p>
            <a:endParaRPr lang="en-US" sz="1400">
              <a:solidFill>
                <a:schemeClr val="tx2"/>
              </a:solidFill>
            </a:endParaRPr>
          </a:p>
        </p:txBody>
      </p:sp>
      <p:grpSp>
        <p:nvGrpSpPr>
          <p:cNvPr id="18" name="Group 17">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19" name="Freeform: Shape 18">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2" name="Freeform: Shape 21">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A child with paint on her face&#10;&#10;Description automatically generated">
            <a:extLst>
              <a:ext uri="{FF2B5EF4-FFF2-40B4-BE49-F238E27FC236}">
                <a16:creationId xmlns:a16="http://schemas.microsoft.com/office/drawing/2014/main" id="{8C514E81-2270-A751-4934-24F04EE7254F}"/>
              </a:ext>
            </a:extLst>
          </p:cNvPr>
          <p:cNvPicPr>
            <a:picLocks noChangeAspect="1"/>
          </p:cNvPicPr>
          <p:nvPr/>
        </p:nvPicPr>
        <p:blipFill>
          <a:blip r:embed="rId2"/>
          <a:stretch>
            <a:fillRect/>
          </a:stretch>
        </p:blipFill>
        <p:spPr>
          <a:xfrm>
            <a:off x="274152" y="1811131"/>
            <a:ext cx="2311960" cy="3511827"/>
          </a:xfrm>
          <a:prstGeom prst="rect">
            <a:avLst/>
          </a:prstGeom>
          <a:ln>
            <a:noFill/>
          </a:ln>
          <a:effectLst>
            <a:softEdge rad="112500"/>
          </a:effectLst>
        </p:spPr>
      </p:pic>
    </p:spTree>
    <p:extLst>
      <p:ext uri="{BB962C8B-B14F-4D97-AF65-F5344CB8AC3E}">
        <p14:creationId xmlns:p14="http://schemas.microsoft.com/office/powerpoint/2010/main" val="507499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70BDAA5-BD81-BA86-C702-9D5F0DD5A3B3}"/>
              </a:ext>
            </a:extLst>
          </p:cNvPr>
          <p:cNvSpPr>
            <a:spLocks noGrp="1"/>
          </p:cNvSpPr>
          <p:nvPr>
            <p:ph type="title"/>
          </p:nvPr>
        </p:nvSpPr>
        <p:spPr>
          <a:xfrm>
            <a:off x="62114" y="459295"/>
            <a:ext cx="6777260" cy="694054"/>
          </a:xfrm>
        </p:spPr>
        <p:txBody>
          <a:bodyPr anchor="b">
            <a:normAutofit fontScale="90000"/>
          </a:bodyPr>
          <a:lstStyle/>
          <a:p>
            <a:pPr algn="ctr"/>
            <a:r>
              <a:rPr lang="nl-NL" sz="4800" b="1" dirty="0">
                <a:solidFill>
                  <a:srgbClr val="7030A0"/>
                </a:solidFill>
              </a:rPr>
              <a:t>De cijfers </a:t>
            </a:r>
            <a:r>
              <a:rPr lang="nl-NL" sz="4800" b="1" dirty="0" err="1">
                <a:solidFill>
                  <a:srgbClr val="7030A0"/>
                </a:solidFill>
              </a:rPr>
              <a:t>onderinstroom</a:t>
            </a:r>
            <a:endParaRPr lang="nl-NL" dirty="0">
              <a:solidFill>
                <a:srgbClr val="7030A0"/>
              </a:solidFill>
            </a:endParaRPr>
          </a:p>
        </p:txBody>
      </p:sp>
      <p:sp>
        <p:nvSpPr>
          <p:cNvPr id="13" name="Rectangle 12">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C713BE5E-B0B7-FD1E-3637-6AD04635E2F3}"/>
              </a:ext>
            </a:extLst>
          </p:cNvPr>
          <p:cNvSpPr>
            <a:spLocks noGrp="1"/>
          </p:cNvSpPr>
          <p:nvPr>
            <p:ph idx="1"/>
          </p:nvPr>
        </p:nvSpPr>
        <p:spPr>
          <a:xfrm>
            <a:off x="808638" y="1336059"/>
            <a:ext cx="4530898" cy="3639450"/>
          </a:xfrm>
        </p:spPr>
        <p:txBody>
          <a:bodyPr vert="horz" lIns="91440" tIns="45720" rIns="91440" bIns="45720" rtlCol="0" anchor="ctr">
            <a:normAutofit/>
          </a:bodyPr>
          <a:lstStyle/>
          <a:p>
            <a:pPr>
              <a:spcAft>
                <a:spcPct val="0"/>
              </a:spcAft>
            </a:pPr>
            <a:endParaRPr lang="nl-NL" sz="2000" dirty="0">
              <a:latin typeface="Calibri"/>
              <a:cs typeface="Calibri"/>
            </a:endParaRPr>
          </a:p>
          <a:p>
            <a:pPr>
              <a:spcAft>
                <a:spcPct val="0"/>
              </a:spcAft>
            </a:pPr>
            <a:r>
              <a:rPr lang="nl-NL" sz="2000" dirty="0">
                <a:latin typeface="Calibri"/>
                <a:cs typeface="Calibri"/>
              </a:rPr>
              <a:t>Instroom vanuit </a:t>
            </a:r>
            <a:r>
              <a:rPr lang="nl-NL" sz="2000" dirty="0" err="1">
                <a:latin typeface="Calibri"/>
                <a:cs typeface="Calibri"/>
              </a:rPr>
              <a:t>onderinstroom</a:t>
            </a:r>
            <a:r>
              <a:rPr lang="nl-NL" sz="2000" dirty="0">
                <a:latin typeface="Calibri"/>
                <a:cs typeface="Calibri"/>
              </a:rPr>
              <a:t> meerjarig stabiel</a:t>
            </a:r>
            <a:endParaRPr lang="nl-NL" sz="2000" dirty="0">
              <a:latin typeface="Calibri"/>
              <a:ea typeface="Calibri"/>
              <a:cs typeface="Calibri"/>
            </a:endParaRPr>
          </a:p>
          <a:p>
            <a:pPr>
              <a:spcAft>
                <a:spcPct val="0"/>
              </a:spcAft>
            </a:pPr>
            <a:r>
              <a:rPr lang="nl-NL" sz="2000" dirty="0">
                <a:latin typeface="Calibri"/>
                <a:cs typeface="Calibri"/>
              </a:rPr>
              <a:t>De vraag is wat in de basisondersteuning nodig is om een beweging op gang te brengen zodat ook de kinderen vanuit de </a:t>
            </a:r>
            <a:r>
              <a:rPr lang="nl-NL" sz="2000" dirty="0" err="1">
                <a:latin typeface="Calibri"/>
                <a:cs typeface="Calibri"/>
              </a:rPr>
              <a:t>onderinstroom</a:t>
            </a:r>
            <a:r>
              <a:rPr lang="nl-NL" sz="2000" dirty="0">
                <a:latin typeface="Calibri"/>
                <a:cs typeface="Calibri"/>
              </a:rPr>
              <a:t> thuisnabij in de basisondersteuning terecht kunnen? </a:t>
            </a:r>
            <a:endParaRPr lang="en-US" sz="2000" dirty="0">
              <a:latin typeface="Calibri"/>
              <a:ea typeface="Calibri"/>
              <a:cs typeface="Calibri"/>
            </a:endParaRPr>
          </a:p>
          <a:p>
            <a:endParaRPr lang="nl-NL" sz="2000" dirty="0"/>
          </a:p>
        </p:txBody>
      </p:sp>
      <p:pic>
        <p:nvPicPr>
          <p:cNvPr id="4" name="Afbeelding 3" descr="Afbeelding met tekst, nummer, schermopname, Parallel&#10;&#10;Automatisch gegenereerde beschrijving">
            <a:extLst>
              <a:ext uri="{FF2B5EF4-FFF2-40B4-BE49-F238E27FC236}">
                <a16:creationId xmlns:a16="http://schemas.microsoft.com/office/drawing/2014/main" id="{55F26AAF-A3E4-77FF-2C69-1C9DCBB1F6E6}"/>
              </a:ext>
            </a:extLst>
          </p:cNvPr>
          <p:cNvPicPr>
            <a:picLocks noChangeAspect="1"/>
          </p:cNvPicPr>
          <p:nvPr/>
        </p:nvPicPr>
        <p:blipFill>
          <a:blip r:embed="rId2"/>
          <a:stretch>
            <a:fillRect/>
          </a:stretch>
        </p:blipFill>
        <p:spPr>
          <a:xfrm>
            <a:off x="6553955" y="1344973"/>
            <a:ext cx="5150277" cy="2871279"/>
          </a:xfrm>
          <a:prstGeom prst="rect">
            <a:avLst/>
          </a:prstGeom>
        </p:spPr>
      </p:pic>
      <p:pic>
        <p:nvPicPr>
          <p:cNvPr id="5" name="Tijdelijke aanduiding voor inhoud 3">
            <a:extLst>
              <a:ext uri="{FF2B5EF4-FFF2-40B4-BE49-F238E27FC236}">
                <a16:creationId xmlns:a16="http://schemas.microsoft.com/office/drawing/2014/main" id="{2EF7E744-03DB-227D-288F-76405169433C}"/>
              </a:ext>
            </a:extLst>
          </p:cNvPr>
          <p:cNvPicPr>
            <a:picLocks noChangeAspect="1"/>
          </p:cNvPicPr>
          <p:nvPr/>
        </p:nvPicPr>
        <p:blipFill>
          <a:blip r:embed="rId3"/>
          <a:stretch>
            <a:fillRect/>
          </a:stretch>
        </p:blipFill>
        <p:spPr>
          <a:xfrm>
            <a:off x="3074087" y="4975509"/>
            <a:ext cx="8509000" cy="1422400"/>
          </a:xfrm>
          <a:prstGeom prst="rect">
            <a:avLst/>
          </a:prstGeom>
        </p:spPr>
      </p:pic>
      <p:pic>
        <p:nvPicPr>
          <p:cNvPr id="6" name="Afbeelding 1">
            <a:extLst>
              <a:ext uri="{FF2B5EF4-FFF2-40B4-BE49-F238E27FC236}">
                <a16:creationId xmlns:a16="http://schemas.microsoft.com/office/drawing/2014/main" id="{A4D4F136-D646-89C3-67E9-4484C8A1483F}"/>
              </a:ext>
            </a:extLst>
          </p:cNvPr>
          <p:cNvPicPr>
            <a:picLocks noChangeAspect="1"/>
          </p:cNvPicPr>
          <p:nvPr/>
        </p:nvPicPr>
        <p:blipFill>
          <a:blip r:embed="rId4"/>
          <a:srcRect/>
          <a:stretch>
            <a:fillRect/>
          </a:stretch>
        </p:blipFill>
        <p:spPr bwMode="auto">
          <a:xfrm>
            <a:off x="10158075" y="77452"/>
            <a:ext cx="1871611" cy="1202203"/>
          </a:xfrm>
          <a:prstGeom prst="rect">
            <a:avLst/>
          </a:prstGeom>
          <a:noFill/>
          <a:ln w="9525">
            <a:noFill/>
            <a:miter lim="800000"/>
            <a:headEnd/>
            <a:tailEnd/>
          </a:ln>
        </p:spPr>
      </p:pic>
    </p:spTree>
    <p:extLst>
      <p:ext uri="{BB962C8B-B14F-4D97-AF65-F5344CB8AC3E}">
        <p14:creationId xmlns:p14="http://schemas.microsoft.com/office/powerpoint/2010/main" val="36133490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D2B155-A03F-D63E-056A-E8387D539E53}"/>
              </a:ext>
            </a:extLst>
          </p:cNvPr>
          <p:cNvSpPr>
            <a:spLocks noGrp="1"/>
          </p:cNvSpPr>
          <p:nvPr>
            <p:ph type="title"/>
          </p:nvPr>
        </p:nvSpPr>
        <p:spPr/>
        <p:txBody>
          <a:bodyPr/>
          <a:lstStyle/>
          <a:p>
            <a:r>
              <a:rPr lang="nl-NL"/>
              <a:t>Advies aan het werkveld:</a:t>
            </a:r>
          </a:p>
        </p:txBody>
      </p:sp>
      <p:sp>
        <p:nvSpPr>
          <p:cNvPr id="3" name="Tijdelijke aanduiding voor inhoud 2">
            <a:extLst>
              <a:ext uri="{FF2B5EF4-FFF2-40B4-BE49-F238E27FC236}">
                <a16:creationId xmlns:a16="http://schemas.microsoft.com/office/drawing/2014/main" id="{F7B58416-DD6F-E85F-E562-CB025A96577A}"/>
              </a:ext>
            </a:extLst>
          </p:cNvPr>
          <p:cNvSpPr>
            <a:spLocks noGrp="1"/>
          </p:cNvSpPr>
          <p:nvPr>
            <p:ph idx="1"/>
          </p:nvPr>
        </p:nvSpPr>
        <p:spPr/>
        <p:txBody>
          <a:bodyPr/>
          <a:lstStyle/>
          <a:p>
            <a:r>
              <a:rPr lang="nl-NL"/>
              <a:t>Alle aanmeldingen via de basisschool?</a:t>
            </a:r>
          </a:p>
          <a:p>
            <a:r>
              <a:rPr lang="nl-NL"/>
              <a:t>Zijn we daar al aan toe?</a:t>
            </a:r>
          </a:p>
          <a:p>
            <a:r>
              <a:rPr lang="nl-NL"/>
              <a:t>Wat is daarvoor nog nodig?</a:t>
            </a:r>
          </a:p>
        </p:txBody>
      </p:sp>
    </p:spTree>
    <p:extLst>
      <p:ext uri="{BB962C8B-B14F-4D97-AF65-F5344CB8AC3E}">
        <p14:creationId xmlns:p14="http://schemas.microsoft.com/office/powerpoint/2010/main" val="3581029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8AFF4D-9418-9C5E-4656-34108D2A239A}"/>
              </a:ext>
            </a:extLst>
          </p:cNvPr>
          <p:cNvSpPr>
            <a:spLocks noGrp="1"/>
          </p:cNvSpPr>
          <p:nvPr>
            <p:ph type="title"/>
          </p:nvPr>
        </p:nvSpPr>
        <p:spPr>
          <a:xfrm>
            <a:off x="257013" y="77054"/>
            <a:ext cx="10515600" cy="1325563"/>
          </a:xfrm>
        </p:spPr>
        <p:txBody>
          <a:bodyPr/>
          <a:lstStyle/>
          <a:p>
            <a:r>
              <a:rPr lang="nl-NL" dirty="0"/>
              <a:t>Wijziging in het nieuwe ondersteuningsplan</a:t>
            </a:r>
          </a:p>
        </p:txBody>
      </p:sp>
      <p:sp>
        <p:nvSpPr>
          <p:cNvPr id="6" name="Tekstvak 5">
            <a:extLst>
              <a:ext uri="{FF2B5EF4-FFF2-40B4-BE49-F238E27FC236}">
                <a16:creationId xmlns:a16="http://schemas.microsoft.com/office/drawing/2014/main" id="{674FC509-5981-AC09-7598-169D59080E54}"/>
              </a:ext>
            </a:extLst>
          </p:cNvPr>
          <p:cNvSpPr txBox="1"/>
          <p:nvPr/>
        </p:nvSpPr>
        <p:spPr>
          <a:xfrm>
            <a:off x="2696704" y="2471395"/>
            <a:ext cx="6965455" cy="3416320"/>
          </a:xfrm>
          <a:prstGeom prst="rect">
            <a:avLst/>
          </a:prstGeom>
          <a:noFill/>
        </p:spPr>
        <p:txBody>
          <a:bodyPr wrap="square">
            <a:spAutoFit/>
          </a:bodyPr>
          <a:lstStyle/>
          <a:p>
            <a:r>
              <a:rPr lang="nl-NL" dirty="0"/>
              <a:t>Gedurende de planperiode is het streven erop gericht om – </a:t>
            </a:r>
          </a:p>
          <a:p>
            <a:r>
              <a:rPr lang="nl-NL" u="sng" dirty="0">
                <a:solidFill>
                  <a:srgbClr val="FF0000"/>
                </a:solidFill>
              </a:rPr>
              <a:t>in het kader van inclusie </a:t>
            </a:r>
            <a:r>
              <a:rPr lang="nl-NL" dirty="0"/>
              <a:t>– </a:t>
            </a:r>
          </a:p>
          <a:p>
            <a:r>
              <a:rPr lang="nl-NL" u="sng" dirty="0">
                <a:solidFill>
                  <a:schemeClr val="tx2">
                    <a:lumMod val="50000"/>
                    <a:lumOff val="50000"/>
                  </a:schemeClr>
                </a:solidFill>
              </a:rPr>
              <a:t>de aanmelding </a:t>
            </a:r>
            <a:r>
              <a:rPr lang="nl-NL" dirty="0"/>
              <a:t>en </a:t>
            </a:r>
            <a:r>
              <a:rPr lang="nl-NL" u="sng" dirty="0">
                <a:solidFill>
                  <a:schemeClr val="accent2"/>
                </a:solidFill>
              </a:rPr>
              <a:t>de start van (afwegingen in) het </a:t>
            </a:r>
            <a:r>
              <a:rPr lang="nl-NL" u="sng" dirty="0" err="1">
                <a:solidFill>
                  <a:schemeClr val="accent2"/>
                </a:solidFill>
              </a:rPr>
              <a:t>toeleidingsproces</a:t>
            </a:r>
            <a:r>
              <a:rPr lang="nl-NL" u="sng" dirty="0">
                <a:solidFill>
                  <a:schemeClr val="tx2">
                    <a:lumMod val="50000"/>
                    <a:lumOff val="50000"/>
                  </a:schemeClr>
                </a:solidFill>
              </a:rPr>
              <a:t> </a:t>
            </a:r>
            <a:r>
              <a:rPr lang="nl-NL" dirty="0"/>
              <a:t>naar extra ondersteuning ten principale te beleggen bij de </a:t>
            </a:r>
            <a:r>
              <a:rPr lang="nl-NL" u="sng" dirty="0">
                <a:solidFill>
                  <a:schemeClr val="accent5">
                    <a:lumMod val="60000"/>
                    <a:lumOff val="40000"/>
                  </a:schemeClr>
                </a:solidFill>
              </a:rPr>
              <a:t>basisondersteuning</a:t>
            </a:r>
            <a:r>
              <a:rPr lang="nl-NL" dirty="0">
                <a:solidFill>
                  <a:schemeClr val="accent5">
                    <a:lumMod val="60000"/>
                    <a:lumOff val="40000"/>
                  </a:schemeClr>
                </a:solidFill>
              </a:rPr>
              <a:t>, </a:t>
            </a:r>
            <a:r>
              <a:rPr lang="nl-NL" u="sng" dirty="0">
                <a:solidFill>
                  <a:schemeClr val="accent5">
                    <a:lumMod val="60000"/>
                    <a:lumOff val="40000"/>
                  </a:schemeClr>
                </a:solidFill>
              </a:rPr>
              <a:t>tenzij.</a:t>
            </a:r>
            <a:r>
              <a:rPr lang="nl-NL" dirty="0">
                <a:solidFill>
                  <a:schemeClr val="accent5">
                    <a:lumMod val="60000"/>
                    <a:lumOff val="40000"/>
                  </a:schemeClr>
                </a:solidFill>
              </a:rPr>
              <a:t> </a:t>
            </a:r>
            <a:r>
              <a:rPr lang="nl-NL" dirty="0">
                <a:solidFill>
                  <a:schemeClr val="accent6">
                    <a:lumMod val="60000"/>
                    <a:lumOff val="40000"/>
                  </a:schemeClr>
                </a:solidFill>
              </a:rPr>
              <a:t> </a:t>
            </a:r>
            <a:r>
              <a:rPr lang="nl-NL" u="sng" dirty="0">
                <a:solidFill>
                  <a:schemeClr val="accent6">
                    <a:lumMod val="60000"/>
                    <a:lumOff val="40000"/>
                  </a:schemeClr>
                </a:solidFill>
              </a:rPr>
              <a:t>Thuisnabijheid</a:t>
            </a:r>
            <a:r>
              <a:rPr lang="nl-NL" dirty="0">
                <a:solidFill>
                  <a:schemeClr val="accent6">
                    <a:lumMod val="60000"/>
                    <a:lumOff val="40000"/>
                  </a:schemeClr>
                </a:solidFill>
              </a:rPr>
              <a:t> </a:t>
            </a:r>
          </a:p>
          <a:p>
            <a:r>
              <a:rPr lang="nl-NL" dirty="0"/>
              <a:t>en het</a:t>
            </a:r>
            <a:r>
              <a:rPr lang="nl-NL" dirty="0">
                <a:solidFill>
                  <a:srgbClr val="FFFF00"/>
                </a:solidFill>
              </a:rPr>
              <a:t> </a:t>
            </a:r>
            <a:r>
              <a:rPr lang="nl-NL" u="sng" dirty="0">
                <a:solidFill>
                  <a:srgbClr val="FF0000"/>
                </a:solidFill>
              </a:rPr>
              <a:t>ondersteuningsaanbod</a:t>
            </a:r>
            <a:r>
              <a:rPr lang="nl-NL" dirty="0">
                <a:solidFill>
                  <a:srgbClr val="FF0000"/>
                </a:solidFill>
              </a:rPr>
              <a:t> </a:t>
            </a:r>
            <a:r>
              <a:rPr lang="nl-NL" dirty="0"/>
              <a:t>zijn hierin belangrijke </a:t>
            </a:r>
            <a:r>
              <a:rPr lang="nl-NL" dirty="0" err="1"/>
              <a:t>richtinggevers</a:t>
            </a:r>
            <a:r>
              <a:rPr lang="nl-NL" dirty="0"/>
              <a:t>. </a:t>
            </a:r>
          </a:p>
          <a:p>
            <a:endParaRPr lang="nl-NL" dirty="0">
              <a:solidFill>
                <a:schemeClr val="accent6">
                  <a:lumMod val="60000"/>
                  <a:lumOff val="40000"/>
                </a:schemeClr>
              </a:solidFill>
            </a:endParaRPr>
          </a:p>
          <a:p>
            <a:r>
              <a:rPr lang="nl-NL" dirty="0"/>
              <a:t>Totdat hierover afspraken zijn gemaakt, blijven alle scholen van het SWV ‘voordeur’ en ouders kunnen bij de school van hun voorkeur schriftelijk aanmelden. </a:t>
            </a:r>
            <a:r>
              <a:rPr lang="nl-NL" dirty="0" err="1"/>
              <a:t>Voorzienend</a:t>
            </a:r>
            <a:r>
              <a:rPr lang="nl-NL" dirty="0"/>
              <a:t> in randvoorwaarden, kiezen schoolbesturen een eigen tijdpad met kennisgeving aan het collectief.</a:t>
            </a:r>
          </a:p>
        </p:txBody>
      </p:sp>
      <p:pic>
        <p:nvPicPr>
          <p:cNvPr id="9" name="Afbeelding 1">
            <a:extLst>
              <a:ext uri="{FF2B5EF4-FFF2-40B4-BE49-F238E27FC236}">
                <a16:creationId xmlns:a16="http://schemas.microsoft.com/office/drawing/2014/main" id="{B7CBF9D8-8218-B684-8382-A76BDF952BA1}"/>
              </a:ext>
            </a:extLst>
          </p:cNvPr>
          <p:cNvPicPr>
            <a:picLocks noChangeAspect="1"/>
          </p:cNvPicPr>
          <p:nvPr/>
        </p:nvPicPr>
        <p:blipFill>
          <a:blip r:embed="rId2"/>
          <a:srcRect/>
          <a:stretch>
            <a:fillRect/>
          </a:stretch>
        </p:blipFill>
        <p:spPr bwMode="auto">
          <a:xfrm>
            <a:off x="10158075" y="77452"/>
            <a:ext cx="1871611" cy="1202203"/>
          </a:xfrm>
          <a:prstGeom prst="rect">
            <a:avLst/>
          </a:prstGeom>
          <a:noFill/>
          <a:ln w="9525">
            <a:noFill/>
            <a:miter lim="800000"/>
            <a:headEnd/>
            <a:tailEnd/>
          </a:ln>
        </p:spPr>
      </p:pic>
      <p:pic>
        <p:nvPicPr>
          <p:cNvPr id="16" name="Afbeelding 15">
            <a:extLst>
              <a:ext uri="{FF2B5EF4-FFF2-40B4-BE49-F238E27FC236}">
                <a16:creationId xmlns:a16="http://schemas.microsoft.com/office/drawing/2014/main" id="{C74A79D5-C8EE-B8CD-9E86-0060505567D2}"/>
              </a:ext>
            </a:extLst>
          </p:cNvPr>
          <p:cNvPicPr>
            <a:picLocks noChangeAspect="1"/>
          </p:cNvPicPr>
          <p:nvPr/>
        </p:nvPicPr>
        <p:blipFill>
          <a:blip r:embed="rId3"/>
          <a:stretch>
            <a:fillRect/>
          </a:stretch>
        </p:blipFill>
        <p:spPr>
          <a:xfrm>
            <a:off x="257012" y="1026593"/>
            <a:ext cx="2537505" cy="1325562"/>
          </a:xfrm>
          <a:prstGeom prst="rect">
            <a:avLst/>
          </a:prstGeom>
        </p:spPr>
      </p:pic>
      <p:cxnSp>
        <p:nvCxnSpPr>
          <p:cNvPr id="18" name="Rechte verbindingslijn met pijl 17">
            <a:extLst>
              <a:ext uri="{FF2B5EF4-FFF2-40B4-BE49-F238E27FC236}">
                <a16:creationId xmlns:a16="http://schemas.microsoft.com/office/drawing/2014/main" id="{4A8213A1-183A-644E-A76A-2EE0833511D5}"/>
              </a:ext>
            </a:extLst>
          </p:cNvPr>
          <p:cNvCxnSpPr>
            <a:cxnSpLocks/>
          </p:cNvCxnSpPr>
          <p:nvPr/>
        </p:nvCxnSpPr>
        <p:spPr>
          <a:xfrm flipH="1" flipV="1">
            <a:off x="2092271" y="2463372"/>
            <a:ext cx="604434" cy="438584"/>
          </a:xfrm>
          <a:prstGeom prst="straightConnector1">
            <a:avLst/>
          </a:prstGeom>
          <a:ln w="4127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1" name="Ovale toelichting 20">
            <a:extLst>
              <a:ext uri="{FF2B5EF4-FFF2-40B4-BE49-F238E27FC236}">
                <a16:creationId xmlns:a16="http://schemas.microsoft.com/office/drawing/2014/main" id="{B31244AE-3121-D45D-C057-D05A80BE1744}"/>
              </a:ext>
            </a:extLst>
          </p:cNvPr>
          <p:cNvSpPr/>
          <p:nvPr/>
        </p:nvSpPr>
        <p:spPr>
          <a:xfrm>
            <a:off x="117468" y="4472941"/>
            <a:ext cx="1974803" cy="853440"/>
          </a:xfrm>
          <a:prstGeom prst="wedgeEllipseCallout">
            <a:avLst>
              <a:gd name="adj1" fmla="val 81250"/>
              <a:gd name="adj2" fmla="val -127950"/>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dirty="0">
                <a:solidFill>
                  <a:schemeClr val="bg1"/>
                </a:solidFill>
              </a:rPr>
              <a:t>Tenzij….</a:t>
            </a:r>
            <a:br>
              <a:rPr lang="nl-NL" sz="1200" dirty="0">
                <a:solidFill>
                  <a:schemeClr val="bg1"/>
                </a:solidFill>
              </a:rPr>
            </a:br>
            <a:r>
              <a:rPr lang="nl-NL" sz="1200" dirty="0">
                <a:solidFill>
                  <a:schemeClr val="bg1"/>
                </a:solidFill>
              </a:rPr>
              <a:t>Alle kinderen?</a:t>
            </a:r>
            <a:endParaRPr lang="nl-NL" sz="800" dirty="0">
              <a:solidFill>
                <a:schemeClr val="bg1"/>
              </a:solidFill>
            </a:endParaRPr>
          </a:p>
        </p:txBody>
      </p:sp>
      <p:pic>
        <p:nvPicPr>
          <p:cNvPr id="26" name="Afbeelding 25">
            <a:extLst>
              <a:ext uri="{FF2B5EF4-FFF2-40B4-BE49-F238E27FC236}">
                <a16:creationId xmlns:a16="http://schemas.microsoft.com/office/drawing/2014/main" id="{1167404B-9F43-DDDD-FEFE-8A0DAB083DDD}"/>
              </a:ext>
            </a:extLst>
          </p:cNvPr>
          <p:cNvPicPr>
            <a:picLocks noChangeAspect="1"/>
          </p:cNvPicPr>
          <p:nvPr/>
        </p:nvPicPr>
        <p:blipFill>
          <a:blip r:embed="rId4"/>
          <a:stretch>
            <a:fillRect/>
          </a:stretch>
        </p:blipFill>
        <p:spPr>
          <a:xfrm>
            <a:off x="9216579" y="1338826"/>
            <a:ext cx="2813107" cy="1629410"/>
          </a:xfrm>
          <a:prstGeom prst="rect">
            <a:avLst/>
          </a:prstGeom>
          <a:ln w="44450">
            <a:solidFill>
              <a:srgbClr val="E97132"/>
            </a:solidFill>
          </a:ln>
        </p:spPr>
      </p:pic>
      <p:sp>
        <p:nvSpPr>
          <p:cNvPr id="44" name="Gekromde pijl omhoog 43">
            <a:extLst>
              <a:ext uri="{FF2B5EF4-FFF2-40B4-BE49-F238E27FC236}">
                <a16:creationId xmlns:a16="http://schemas.microsoft.com/office/drawing/2014/main" id="{D211029A-DC07-2380-8E5D-D731729019F8}"/>
              </a:ext>
            </a:extLst>
          </p:cNvPr>
          <p:cNvSpPr/>
          <p:nvPr/>
        </p:nvSpPr>
        <p:spPr>
          <a:xfrm rot="19875680">
            <a:off x="9505403" y="2978902"/>
            <a:ext cx="1098298" cy="362194"/>
          </a:xfrm>
          <a:prstGeom prst="curvedUpArrow">
            <a:avLst>
              <a:gd name="adj1" fmla="val 25000"/>
              <a:gd name="adj2" fmla="val 48954"/>
              <a:gd name="adj3" fmla="val 25000"/>
            </a:avLst>
          </a:prstGeom>
          <a:solidFill>
            <a:srgbClr val="E9713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45" name="Ovale toelichting 44">
            <a:extLst>
              <a:ext uri="{FF2B5EF4-FFF2-40B4-BE49-F238E27FC236}">
                <a16:creationId xmlns:a16="http://schemas.microsoft.com/office/drawing/2014/main" id="{2A084A54-687B-B855-A1D7-1EDF0EE3E1FF}"/>
              </a:ext>
            </a:extLst>
          </p:cNvPr>
          <p:cNvSpPr/>
          <p:nvPr/>
        </p:nvSpPr>
        <p:spPr>
          <a:xfrm>
            <a:off x="219946" y="3099026"/>
            <a:ext cx="1974803" cy="1072499"/>
          </a:xfrm>
          <a:prstGeom prst="wedgeEllipseCallout">
            <a:avLst>
              <a:gd name="adj1" fmla="val 83566"/>
              <a:gd name="adj2" fmla="val -23654"/>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dirty="0">
                <a:solidFill>
                  <a:schemeClr val="bg1"/>
                </a:solidFill>
              </a:rPr>
              <a:t>Aanmelding is niet </a:t>
            </a:r>
            <a:br>
              <a:rPr lang="nl-NL" sz="1200" dirty="0">
                <a:solidFill>
                  <a:schemeClr val="bg1"/>
                </a:solidFill>
              </a:rPr>
            </a:br>
            <a:r>
              <a:rPr lang="nl-NL" sz="1200" dirty="0">
                <a:solidFill>
                  <a:schemeClr val="bg1"/>
                </a:solidFill>
              </a:rPr>
              <a:t>automatisch plaatsen! </a:t>
            </a:r>
          </a:p>
          <a:p>
            <a:pPr algn="ctr"/>
            <a:r>
              <a:rPr lang="nl-NL" sz="800" dirty="0">
                <a:solidFill>
                  <a:schemeClr val="bg1"/>
                </a:solidFill>
              </a:rPr>
              <a:t>Zie notitie aanmelding &amp; zorgplicht</a:t>
            </a:r>
          </a:p>
        </p:txBody>
      </p:sp>
      <p:sp>
        <p:nvSpPr>
          <p:cNvPr id="46" name="Tekstvak 45">
            <a:extLst>
              <a:ext uri="{FF2B5EF4-FFF2-40B4-BE49-F238E27FC236}">
                <a16:creationId xmlns:a16="http://schemas.microsoft.com/office/drawing/2014/main" id="{91B46E4B-500B-1CD1-210A-175BBB4B8B2B}"/>
              </a:ext>
            </a:extLst>
          </p:cNvPr>
          <p:cNvSpPr txBox="1"/>
          <p:nvPr/>
        </p:nvSpPr>
        <p:spPr>
          <a:xfrm>
            <a:off x="10474172" y="3027407"/>
            <a:ext cx="1555514" cy="276999"/>
          </a:xfrm>
          <a:prstGeom prst="rect">
            <a:avLst/>
          </a:prstGeom>
          <a:noFill/>
        </p:spPr>
        <p:txBody>
          <a:bodyPr wrap="square" rtlCol="0">
            <a:spAutoFit/>
          </a:bodyPr>
          <a:lstStyle/>
          <a:p>
            <a:r>
              <a:rPr lang="nl-NL" sz="1200" i="1" dirty="0">
                <a:solidFill>
                  <a:srgbClr val="E97132"/>
                </a:solidFill>
              </a:rPr>
              <a:t>Zie processchema’s</a:t>
            </a:r>
          </a:p>
        </p:txBody>
      </p:sp>
      <p:sp>
        <p:nvSpPr>
          <p:cNvPr id="17" name="Ovale toelichting 16">
            <a:extLst>
              <a:ext uri="{FF2B5EF4-FFF2-40B4-BE49-F238E27FC236}">
                <a16:creationId xmlns:a16="http://schemas.microsoft.com/office/drawing/2014/main" id="{4094E5F7-EE78-4304-7A0B-7D1C45F2758A}"/>
              </a:ext>
            </a:extLst>
          </p:cNvPr>
          <p:cNvSpPr/>
          <p:nvPr/>
        </p:nvSpPr>
        <p:spPr>
          <a:xfrm>
            <a:off x="9997251" y="3654503"/>
            <a:ext cx="1974803" cy="853440"/>
          </a:xfrm>
          <a:prstGeom prst="wedgeEllipseCallout">
            <a:avLst>
              <a:gd name="adj1" fmla="val -201087"/>
              <a:gd name="adj2" fmla="val -38229"/>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dirty="0">
                <a:solidFill>
                  <a:schemeClr val="bg1"/>
                </a:solidFill>
              </a:rPr>
              <a:t>Alle basisscholen?</a:t>
            </a:r>
            <a:endParaRPr lang="nl-NL" sz="800" dirty="0">
              <a:solidFill>
                <a:schemeClr val="bg1"/>
              </a:solidFill>
            </a:endParaRPr>
          </a:p>
        </p:txBody>
      </p:sp>
      <p:sp>
        <p:nvSpPr>
          <p:cNvPr id="19" name="Ovale toelichting 18">
            <a:extLst>
              <a:ext uri="{FF2B5EF4-FFF2-40B4-BE49-F238E27FC236}">
                <a16:creationId xmlns:a16="http://schemas.microsoft.com/office/drawing/2014/main" id="{03082035-624A-2CD1-0DC7-D9C880EB8341}"/>
              </a:ext>
            </a:extLst>
          </p:cNvPr>
          <p:cNvSpPr/>
          <p:nvPr/>
        </p:nvSpPr>
        <p:spPr>
          <a:xfrm>
            <a:off x="9895806" y="4917381"/>
            <a:ext cx="1974803" cy="853440"/>
          </a:xfrm>
          <a:prstGeom prst="wedgeEllipseCallout">
            <a:avLst>
              <a:gd name="adj1" fmla="val -277506"/>
              <a:gd name="adj2" fmla="val -134919"/>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dirty="0">
                <a:solidFill>
                  <a:schemeClr val="bg1"/>
                </a:solidFill>
              </a:rPr>
              <a:t>Wat is nodig voor een warm welkom en zachte landing?</a:t>
            </a:r>
            <a:endParaRPr lang="nl-NL" sz="800" dirty="0">
              <a:solidFill>
                <a:schemeClr val="bg1"/>
              </a:solidFill>
            </a:endParaRPr>
          </a:p>
        </p:txBody>
      </p:sp>
    </p:spTree>
    <p:extLst>
      <p:ext uri="{BB962C8B-B14F-4D97-AF65-F5344CB8AC3E}">
        <p14:creationId xmlns:p14="http://schemas.microsoft.com/office/powerpoint/2010/main" val="115812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45" grpId="0" animBg="1"/>
      <p:bldP spid="17"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inhoud 4">
            <a:extLst>
              <a:ext uri="{FF2B5EF4-FFF2-40B4-BE49-F238E27FC236}">
                <a16:creationId xmlns:a16="http://schemas.microsoft.com/office/drawing/2014/main" id="{551EC7F3-F530-AEF5-4076-B353B2D05D69}"/>
              </a:ext>
            </a:extLst>
          </p:cNvPr>
          <p:cNvPicPr>
            <a:picLocks noGrp="1" noChangeAspect="1"/>
          </p:cNvPicPr>
          <p:nvPr>
            <p:ph idx="1"/>
          </p:nvPr>
        </p:nvPicPr>
        <p:blipFill>
          <a:blip r:embed="rId2"/>
          <a:stretch>
            <a:fillRect/>
          </a:stretch>
        </p:blipFill>
        <p:spPr>
          <a:xfrm>
            <a:off x="1" y="305693"/>
            <a:ext cx="8020476" cy="6246614"/>
          </a:xfrm>
          <a:prstGeom prst="rect">
            <a:avLst/>
          </a:prstGeom>
        </p:spPr>
      </p:pic>
      <p:pic>
        <p:nvPicPr>
          <p:cNvPr id="4" name="Afbeelding 3">
            <a:extLst>
              <a:ext uri="{FF2B5EF4-FFF2-40B4-BE49-F238E27FC236}">
                <a16:creationId xmlns:a16="http://schemas.microsoft.com/office/drawing/2014/main" id="{80B2B093-F366-6340-D94D-3D9196A05086}"/>
              </a:ext>
            </a:extLst>
          </p:cNvPr>
          <p:cNvPicPr>
            <a:picLocks noChangeAspect="1"/>
          </p:cNvPicPr>
          <p:nvPr/>
        </p:nvPicPr>
        <p:blipFill>
          <a:blip r:embed="rId3"/>
          <a:stretch>
            <a:fillRect/>
          </a:stretch>
        </p:blipFill>
        <p:spPr>
          <a:xfrm rot="594217">
            <a:off x="7864335" y="2039698"/>
            <a:ext cx="3284169" cy="4486299"/>
          </a:xfrm>
          <a:prstGeom prst="rect">
            <a:avLst/>
          </a:prstGeom>
        </p:spPr>
      </p:pic>
      <p:pic>
        <p:nvPicPr>
          <p:cNvPr id="6" name="Afbeelding 5">
            <a:extLst>
              <a:ext uri="{FF2B5EF4-FFF2-40B4-BE49-F238E27FC236}">
                <a16:creationId xmlns:a16="http://schemas.microsoft.com/office/drawing/2014/main" id="{D2CA0532-9017-FEB8-51F5-65925A2580D7}"/>
              </a:ext>
            </a:extLst>
          </p:cNvPr>
          <p:cNvPicPr>
            <a:picLocks noChangeAspect="1"/>
          </p:cNvPicPr>
          <p:nvPr/>
        </p:nvPicPr>
        <p:blipFill rotWithShape="1">
          <a:blip r:embed="rId4"/>
          <a:srcRect b="47141"/>
          <a:stretch/>
        </p:blipFill>
        <p:spPr>
          <a:xfrm>
            <a:off x="7826944" y="305693"/>
            <a:ext cx="4006835" cy="1384995"/>
          </a:xfrm>
          <a:prstGeom prst="rect">
            <a:avLst/>
          </a:prstGeom>
        </p:spPr>
      </p:pic>
    </p:spTree>
    <p:extLst>
      <p:ext uri="{BB962C8B-B14F-4D97-AF65-F5344CB8AC3E}">
        <p14:creationId xmlns:p14="http://schemas.microsoft.com/office/powerpoint/2010/main" val="300213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513220-5F2C-5419-CFF1-78B929FB058D}"/>
              </a:ext>
            </a:extLst>
          </p:cNvPr>
          <p:cNvSpPr>
            <a:spLocks noGrp="1"/>
          </p:cNvSpPr>
          <p:nvPr>
            <p:ph type="title"/>
          </p:nvPr>
        </p:nvSpPr>
        <p:spPr/>
        <p:txBody>
          <a:bodyPr/>
          <a:lstStyle/>
          <a:p>
            <a:endParaRPr lang="nl-NL"/>
          </a:p>
        </p:txBody>
      </p:sp>
      <p:pic>
        <p:nvPicPr>
          <p:cNvPr id="4" name="Tijdelijke aanduiding voor inhoud 3">
            <a:extLst>
              <a:ext uri="{FF2B5EF4-FFF2-40B4-BE49-F238E27FC236}">
                <a16:creationId xmlns:a16="http://schemas.microsoft.com/office/drawing/2014/main" id="{8C7ECC38-2565-925E-B087-978F974221C8}"/>
              </a:ext>
            </a:extLst>
          </p:cNvPr>
          <p:cNvPicPr>
            <a:picLocks noGrp="1" noChangeAspect="1"/>
          </p:cNvPicPr>
          <p:nvPr>
            <p:ph idx="1"/>
          </p:nvPr>
        </p:nvPicPr>
        <p:blipFill>
          <a:blip r:embed="rId2"/>
          <a:stretch>
            <a:fillRect/>
          </a:stretch>
        </p:blipFill>
        <p:spPr>
          <a:xfrm>
            <a:off x="2208861" y="554037"/>
            <a:ext cx="7135164" cy="5967775"/>
          </a:xfrm>
          <a:prstGeom prst="rect">
            <a:avLst/>
          </a:prstGeom>
        </p:spPr>
      </p:pic>
      <p:pic>
        <p:nvPicPr>
          <p:cNvPr id="5" name="Afbeelding 1">
            <a:extLst>
              <a:ext uri="{FF2B5EF4-FFF2-40B4-BE49-F238E27FC236}">
                <a16:creationId xmlns:a16="http://schemas.microsoft.com/office/drawing/2014/main" id="{5882A5DE-FF96-4CD6-DA67-0D665E6DB5DD}"/>
              </a:ext>
            </a:extLst>
          </p:cNvPr>
          <p:cNvPicPr>
            <a:picLocks noChangeAspect="1"/>
          </p:cNvPicPr>
          <p:nvPr/>
        </p:nvPicPr>
        <p:blipFill>
          <a:blip r:embed="rId3"/>
          <a:srcRect/>
          <a:stretch>
            <a:fillRect/>
          </a:stretch>
        </p:blipFill>
        <p:spPr bwMode="auto">
          <a:xfrm>
            <a:off x="9778880" y="365125"/>
            <a:ext cx="1871611" cy="1202203"/>
          </a:xfrm>
          <a:prstGeom prst="rect">
            <a:avLst/>
          </a:prstGeom>
          <a:noFill/>
          <a:ln w="9525">
            <a:noFill/>
            <a:miter lim="800000"/>
            <a:headEnd/>
            <a:tailEnd/>
          </a:ln>
        </p:spPr>
      </p:pic>
    </p:spTree>
    <p:extLst>
      <p:ext uri="{BB962C8B-B14F-4D97-AF65-F5344CB8AC3E}">
        <p14:creationId xmlns:p14="http://schemas.microsoft.com/office/powerpoint/2010/main" val="1145762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Hoe ziet dit proces uit? </a:t>
            </a:r>
          </a:p>
        </p:txBody>
      </p:sp>
      <p:pic>
        <p:nvPicPr>
          <p:cNvPr id="5" name="Tijdelijke aanduiding voor inhoud 4" descr="Afbeelding met kaart&#10;&#10;Automatisch gegenereerde beschrijving">
            <a:extLst>
              <a:ext uri="{FF2B5EF4-FFF2-40B4-BE49-F238E27FC236}">
                <a16:creationId xmlns:a16="http://schemas.microsoft.com/office/drawing/2014/main" id="{B241FD4E-728E-487B-AA91-6B533E7325AB}"/>
              </a:ext>
            </a:extLst>
          </p:cNvPr>
          <p:cNvPicPr>
            <a:picLocks noGrp="1" noChangeAspect="1"/>
          </p:cNvPicPr>
          <p:nvPr>
            <p:ph idx="1"/>
          </p:nvPr>
        </p:nvPicPr>
        <p:blipFill>
          <a:blip r:embed="rId2"/>
          <a:stretch>
            <a:fillRect/>
          </a:stretch>
        </p:blipFill>
        <p:spPr>
          <a:xfrm>
            <a:off x="-188843" y="190500"/>
            <a:ext cx="12086092" cy="6476999"/>
          </a:xfrm>
        </p:spPr>
      </p:pic>
    </p:spTree>
    <p:extLst>
      <p:ext uri="{BB962C8B-B14F-4D97-AF65-F5344CB8AC3E}">
        <p14:creationId xmlns:p14="http://schemas.microsoft.com/office/powerpoint/2010/main" val="11412357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Hoe ziet dit proces uit? </a:t>
            </a:r>
          </a:p>
        </p:txBody>
      </p:sp>
      <p:pic>
        <p:nvPicPr>
          <p:cNvPr id="11" name="Tijdelijke aanduiding voor inhoud 10">
            <a:extLst>
              <a:ext uri="{FF2B5EF4-FFF2-40B4-BE49-F238E27FC236}">
                <a16:creationId xmlns:a16="http://schemas.microsoft.com/office/drawing/2014/main" id="{2C68E073-42D4-4D3C-996A-505D594C1749}"/>
              </a:ext>
            </a:extLst>
          </p:cNvPr>
          <p:cNvPicPr>
            <a:picLocks noGrp="1" noChangeAspect="1"/>
          </p:cNvPicPr>
          <p:nvPr>
            <p:ph idx="1"/>
          </p:nvPr>
        </p:nvPicPr>
        <p:blipFill>
          <a:blip r:embed="rId2"/>
          <a:stretch>
            <a:fillRect/>
          </a:stretch>
        </p:blipFill>
        <p:spPr>
          <a:xfrm>
            <a:off x="434122" y="102367"/>
            <a:ext cx="11414499" cy="6607347"/>
          </a:xfrm>
        </p:spPr>
      </p:pic>
    </p:spTree>
    <p:extLst>
      <p:ext uri="{BB962C8B-B14F-4D97-AF65-F5344CB8AC3E}">
        <p14:creationId xmlns:p14="http://schemas.microsoft.com/office/powerpoint/2010/main" val="1820548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1">
            <a:extLst>
              <a:ext uri="{FF2B5EF4-FFF2-40B4-BE49-F238E27FC236}">
                <a16:creationId xmlns:a16="http://schemas.microsoft.com/office/drawing/2014/main" id="{A59A8666-F4BC-9B45-5B0F-6B8458FD78B6}"/>
              </a:ext>
            </a:extLst>
          </p:cNvPr>
          <p:cNvPicPr>
            <a:picLocks noChangeAspect="1"/>
          </p:cNvPicPr>
          <p:nvPr/>
        </p:nvPicPr>
        <p:blipFill>
          <a:blip r:embed="rId2"/>
          <a:srcRect/>
          <a:stretch>
            <a:fillRect/>
          </a:stretch>
        </p:blipFill>
        <p:spPr bwMode="auto">
          <a:xfrm>
            <a:off x="109968" y="44872"/>
            <a:ext cx="2174875" cy="1397000"/>
          </a:xfrm>
          <a:prstGeom prst="rect">
            <a:avLst/>
          </a:prstGeom>
          <a:noFill/>
          <a:ln w="9525">
            <a:noFill/>
            <a:miter lim="800000"/>
            <a:headEnd/>
            <a:tailEnd/>
          </a:ln>
        </p:spPr>
      </p:pic>
      <p:pic>
        <p:nvPicPr>
          <p:cNvPr id="4" name="Afbeelding 3"/>
          <p:cNvPicPr>
            <a:picLocks noChangeAspect="1"/>
          </p:cNvPicPr>
          <p:nvPr/>
        </p:nvPicPr>
        <p:blipFill>
          <a:blip r:embed="rId3"/>
          <a:stretch>
            <a:fillRect/>
          </a:stretch>
        </p:blipFill>
        <p:spPr>
          <a:xfrm>
            <a:off x="459421" y="1569144"/>
            <a:ext cx="3591792" cy="3591792"/>
          </a:xfrm>
          <a:prstGeom prst="rect">
            <a:avLst/>
          </a:prstGeom>
        </p:spPr>
      </p:pic>
      <p:pic>
        <p:nvPicPr>
          <p:cNvPr id="5" name="Afbeelding 4">
            <a:extLst>
              <a:ext uri="{FF2B5EF4-FFF2-40B4-BE49-F238E27FC236}">
                <a16:creationId xmlns:a16="http://schemas.microsoft.com/office/drawing/2014/main" id="{76ED64E7-09A2-407E-9989-BC1E56B42328}"/>
              </a:ext>
            </a:extLst>
          </p:cNvPr>
          <p:cNvPicPr>
            <a:picLocks noChangeAspect="1"/>
          </p:cNvPicPr>
          <p:nvPr/>
        </p:nvPicPr>
        <p:blipFill>
          <a:blip r:embed="rId4"/>
          <a:stretch>
            <a:fillRect/>
          </a:stretch>
        </p:blipFill>
        <p:spPr>
          <a:xfrm>
            <a:off x="7951356" y="2286428"/>
            <a:ext cx="4143370" cy="3731689"/>
          </a:xfrm>
          <a:prstGeom prst="rect">
            <a:avLst/>
          </a:prstGeom>
        </p:spPr>
      </p:pic>
      <p:sp>
        <p:nvSpPr>
          <p:cNvPr id="2" name="Titel 6">
            <a:extLst>
              <a:ext uri="{FF2B5EF4-FFF2-40B4-BE49-F238E27FC236}">
                <a16:creationId xmlns:a16="http://schemas.microsoft.com/office/drawing/2014/main" id="{3B67E5D5-873A-9433-ED09-C28447D3093A}"/>
              </a:ext>
            </a:extLst>
          </p:cNvPr>
          <p:cNvSpPr>
            <a:spLocks noGrp="1"/>
          </p:cNvSpPr>
          <p:nvPr>
            <p:ph type="title"/>
          </p:nvPr>
        </p:nvSpPr>
        <p:spPr>
          <a:xfrm>
            <a:off x="1504626" y="353634"/>
            <a:ext cx="11497160" cy="1037579"/>
          </a:xfrm>
        </p:spPr>
        <p:txBody>
          <a:bodyPr>
            <a:normAutofit fontScale="90000"/>
          </a:bodyPr>
          <a:lstStyle/>
          <a:p>
            <a:br>
              <a:rPr lang="nl-NL" sz="4000" b="1">
                <a:solidFill>
                  <a:srgbClr val="E30048"/>
                </a:solidFill>
                <a:latin typeface="Calibri" pitchFamily="34" charset="0"/>
                <a:ea typeface="+mn-ea"/>
                <a:cs typeface="Arial" charset="0"/>
              </a:rPr>
            </a:br>
            <a:br>
              <a:rPr lang="nl-NL" sz="4000" b="1">
                <a:solidFill>
                  <a:srgbClr val="E30048"/>
                </a:solidFill>
                <a:latin typeface="Calibri" pitchFamily="34" charset="0"/>
                <a:ea typeface="+mn-ea"/>
                <a:cs typeface="Arial" charset="0"/>
              </a:rPr>
            </a:br>
            <a:r>
              <a:rPr lang="nl-NL" sz="3200" b="1">
                <a:solidFill>
                  <a:srgbClr val="E30048"/>
                </a:solidFill>
                <a:latin typeface="Calibri" pitchFamily="34" charset="0"/>
                <a:ea typeface="+mn-ea"/>
                <a:cs typeface="Arial" charset="0"/>
              </a:rPr>
              <a:t>Integrale aanpak :  samen duiden – samen doen – samen door</a:t>
            </a:r>
            <a:br>
              <a:rPr lang="nl-NL" sz="4000" b="1">
                <a:solidFill>
                  <a:srgbClr val="E30048"/>
                </a:solidFill>
                <a:latin typeface="Calibri" pitchFamily="34" charset="0"/>
                <a:ea typeface="+mn-ea"/>
                <a:cs typeface="Arial" charset="0"/>
              </a:rPr>
            </a:br>
            <a:br>
              <a:rPr lang="nl-NL" sz="4000" b="1">
                <a:solidFill>
                  <a:srgbClr val="E30048"/>
                </a:solidFill>
                <a:latin typeface="Calibri" pitchFamily="34" charset="0"/>
                <a:ea typeface="+mn-ea"/>
                <a:cs typeface="Arial" charset="0"/>
              </a:rPr>
            </a:br>
            <a:endParaRPr lang="nl-NL" sz="4000" b="1">
              <a:solidFill>
                <a:srgbClr val="E30048"/>
              </a:solidFill>
              <a:latin typeface="Calibri" pitchFamily="34" charset="0"/>
              <a:ea typeface="+mn-ea"/>
              <a:cs typeface="Arial" charset="0"/>
            </a:endParaRPr>
          </a:p>
        </p:txBody>
      </p:sp>
      <p:sp>
        <p:nvSpPr>
          <p:cNvPr id="6" name="Titel 6">
            <a:extLst>
              <a:ext uri="{FF2B5EF4-FFF2-40B4-BE49-F238E27FC236}">
                <a16:creationId xmlns:a16="http://schemas.microsoft.com/office/drawing/2014/main" id="{A246C822-20AB-F83B-A52C-059E31516C4E}"/>
              </a:ext>
            </a:extLst>
          </p:cNvPr>
          <p:cNvSpPr>
            <a:spLocks noGrp="1"/>
          </p:cNvSpPr>
          <p:nvPr>
            <p:ph idx="1"/>
          </p:nvPr>
        </p:nvSpPr>
        <p:spPr>
          <a:xfrm rot="19826654">
            <a:off x="4913608" y="2111926"/>
            <a:ext cx="4679197" cy="726994"/>
          </a:xfrm>
        </p:spPr>
        <p:txBody>
          <a:bodyPr>
            <a:normAutofit fontScale="77500" lnSpcReduction="20000"/>
          </a:bodyPr>
          <a:lstStyle/>
          <a:p>
            <a:pPr marL="0" indent="0">
              <a:buNone/>
            </a:pPr>
            <a:r>
              <a:rPr lang="nl-NL" sz="3200" b="1">
                <a:solidFill>
                  <a:srgbClr val="2CB3EA"/>
                </a:solidFill>
                <a:latin typeface="Calibri" pitchFamily="34" charset="0"/>
                <a:ea typeface="+mn-ea"/>
                <a:cs typeface="Arial" charset="0"/>
              </a:rPr>
              <a:t>Vindplaats is werkplaats </a:t>
            </a:r>
            <a:br>
              <a:rPr lang="nl-NL" sz="4000" b="1">
                <a:solidFill>
                  <a:srgbClr val="2CB3EA"/>
                </a:solidFill>
                <a:latin typeface="Calibri" pitchFamily="34" charset="0"/>
                <a:ea typeface="+mn-ea"/>
                <a:cs typeface="Arial" charset="0"/>
              </a:rPr>
            </a:br>
            <a:endParaRPr lang="nl-NL" sz="4000" b="1">
              <a:solidFill>
                <a:srgbClr val="2CB3EA"/>
              </a:solidFill>
              <a:latin typeface="Calibri" pitchFamily="34" charset="0"/>
              <a:ea typeface="+mn-ea"/>
              <a:cs typeface="Arial" charset="0"/>
            </a:endParaRPr>
          </a:p>
        </p:txBody>
      </p:sp>
      <p:sp>
        <p:nvSpPr>
          <p:cNvPr id="7" name="Titel 6">
            <a:extLst>
              <a:ext uri="{FF2B5EF4-FFF2-40B4-BE49-F238E27FC236}">
                <a16:creationId xmlns:a16="http://schemas.microsoft.com/office/drawing/2014/main" id="{2809E232-4F42-6A0D-5D37-6C57779C8B89}"/>
              </a:ext>
            </a:extLst>
          </p:cNvPr>
          <p:cNvSpPr txBox="1">
            <a:spLocks/>
          </p:cNvSpPr>
          <p:nvPr/>
        </p:nvSpPr>
        <p:spPr bwMode="auto">
          <a:xfrm rot="20438164">
            <a:off x="2725493" y="5219961"/>
            <a:ext cx="2651439" cy="5959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charset="0"/>
              <a:buNone/>
            </a:pPr>
            <a:r>
              <a:rPr lang="nl-NL" sz="3200" b="1">
                <a:solidFill>
                  <a:srgbClr val="ED6A00"/>
                </a:solidFill>
                <a:latin typeface="Calibri" pitchFamily="34" charset="0"/>
                <a:cs typeface="Arial" charset="0"/>
              </a:rPr>
              <a:t>Normaliseren</a:t>
            </a:r>
            <a:br>
              <a:rPr lang="nl-NL" sz="4000" b="1">
                <a:solidFill>
                  <a:srgbClr val="E30048"/>
                </a:solidFill>
                <a:latin typeface="Calibri" pitchFamily="34" charset="0"/>
                <a:cs typeface="Arial" charset="0"/>
              </a:rPr>
            </a:br>
            <a:endParaRPr lang="nl-NL" sz="4000" b="1">
              <a:solidFill>
                <a:srgbClr val="E30048"/>
              </a:solidFill>
              <a:latin typeface="Calibri" pitchFamily="34" charset="0"/>
              <a:cs typeface="Arial" charset="0"/>
            </a:endParaRPr>
          </a:p>
        </p:txBody>
      </p:sp>
      <p:sp>
        <p:nvSpPr>
          <p:cNvPr id="8" name="Titel 6">
            <a:extLst>
              <a:ext uri="{FF2B5EF4-FFF2-40B4-BE49-F238E27FC236}">
                <a16:creationId xmlns:a16="http://schemas.microsoft.com/office/drawing/2014/main" id="{EFA66276-9E97-F3CF-4481-0F7A8DA92B1B}"/>
              </a:ext>
            </a:extLst>
          </p:cNvPr>
          <p:cNvSpPr txBox="1">
            <a:spLocks/>
          </p:cNvSpPr>
          <p:nvPr/>
        </p:nvSpPr>
        <p:spPr bwMode="auto">
          <a:xfrm rot="1452343">
            <a:off x="4499120" y="4730538"/>
            <a:ext cx="3984356" cy="7269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charset="0"/>
              <a:buNone/>
            </a:pPr>
            <a:r>
              <a:rPr lang="nl-NL" sz="3200" b="1">
                <a:solidFill>
                  <a:srgbClr val="22D946"/>
                </a:solidFill>
                <a:latin typeface="Calibri" pitchFamily="34" charset="0"/>
                <a:cs typeface="Arial" charset="0"/>
              </a:rPr>
              <a:t>Zo inclusief mogelijk</a:t>
            </a:r>
            <a:br>
              <a:rPr lang="nl-NL" sz="4000" b="1">
                <a:solidFill>
                  <a:srgbClr val="E30048"/>
                </a:solidFill>
                <a:latin typeface="Calibri" pitchFamily="34" charset="0"/>
                <a:cs typeface="Arial" charset="0"/>
              </a:rPr>
            </a:br>
            <a:endParaRPr lang="nl-NL" sz="4000" b="1">
              <a:solidFill>
                <a:srgbClr val="E30048"/>
              </a:solidFill>
              <a:latin typeface="Calibri" pitchFamily="34" charset="0"/>
              <a:cs typeface="Arial" charset="0"/>
            </a:endParaRPr>
          </a:p>
        </p:txBody>
      </p:sp>
      <p:sp>
        <p:nvSpPr>
          <p:cNvPr id="10" name="Tekstvak 9">
            <a:extLst>
              <a:ext uri="{FF2B5EF4-FFF2-40B4-BE49-F238E27FC236}">
                <a16:creationId xmlns:a16="http://schemas.microsoft.com/office/drawing/2014/main" id="{80335A0B-39A1-95B4-A199-1F0EBDBDE8F4}"/>
              </a:ext>
            </a:extLst>
          </p:cNvPr>
          <p:cNvSpPr txBox="1"/>
          <p:nvPr/>
        </p:nvSpPr>
        <p:spPr>
          <a:xfrm>
            <a:off x="788346" y="6161167"/>
            <a:ext cx="10786459" cy="523220"/>
          </a:xfrm>
          <a:prstGeom prst="rect">
            <a:avLst/>
          </a:prstGeom>
          <a:noFill/>
        </p:spPr>
        <p:txBody>
          <a:bodyPr wrap="square">
            <a:spAutoFit/>
          </a:bodyPr>
          <a:lstStyle/>
          <a:p>
            <a:r>
              <a:rPr lang="nl-NL" sz="2800" b="0" i="0" u="none" strike="noStrike" baseline="0">
                <a:solidFill>
                  <a:srgbClr val="7030A0"/>
                </a:solidFill>
                <a:latin typeface="Calibri" panose="020F0502020204030204" pitchFamily="34" charset="0"/>
              </a:rPr>
              <a:t>Samenhang tussen de drie levensdomeinen van de jeugdige centraal </a:t>
            </a:r>
            <a:endParaRPr lang="nl-NL" sz="2800">
              <a:solidFill>
                <a:srgbClr val="7030A0"/>
              </a:solidFill>
            </a:endParaRPr>
          </a:p>
        </p:txBody>
      </p:sp>
    </p:spTree>
    <p:extLst>
      <p:ext uri="{BB962C8B-B14F-4D97-AF65-F5344CB8AC3E}">
        <p14:creationId xmlns:p14="http://schemas.microsoft.com/office/powerpoint/2010/main" val="1385142151"/>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Freeform: Shape 8">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Freeform: Shape 10">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045E686B-05F2-5E37-BEE6-2F9CD72D9A78}"/>
              </a:ext>
            </a:extLst>
          </p:cNvPr>
          <p:cNvSpPr>
            <a:spLocks noGrp="1"/>
          </p:cNvSpPr>
          <p:nvPr>
            <p:ph type="title"/>
          </p:nvPr>
        </p:nvSpPr>
        <p:spPr>
          <a:xfrm>
            <a:off x="1524003" y="1999615"/>
            <a:ext cx="9144000" cy="2764028"/>
          </a:xfrm>
        </p:spPr>
        <p:txBody>
          <a:bodyPr vert="horz" lIns="91440" tIns="45720" rIns="91440" bIns="45720" rtlCol="0" anchor="ctr">
            <a:normAutofit/>
          </a:bodyPr>
          <a:lstStyle/>
          <a:p>
            <a:pPr algn="ctr"/>
            <a:r>
              <a:rPr lang="en-US" sz="7200" err="1"/>
              <a:t>Kenmerken</a:t>
            </a:r>
            <a:r>
              <a:rPr lang="en-US" sz="7200"/>
              <a:t> </a:t>
            </a:r>
            <a:r>
              <a:rPr lang="en-US" sz="7200" err="1"/>
              <a:t>Onderinstroom</a:t>
            </a:r>
            <a:endParaRPr lang="en-US" sz="7200" kern="1200" err="1">
              <a:latin typeface="+mj-lt"/>
            </a:endParaRPr>
          </a:p>
        </p:txBody>
      </p:sp>
      <p:sp>
        <p:nvSpPr>
          <p:cNvPr id="13" name="Rectangle 12">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089689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Kantoor">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70F1B12DE165459AA88E8D363236A8" ma:contentTypeVersion="11" ma:contentTypeDescription="Een nieuw document maken." ma:contentTypeScope="" ma:versionID="1a4b8e7ee1f6fc1aec2e9c106c84c875">
  <xsd:schema xmlns:xsd="http://www.w3.org/2001/XMLSchema" xmlns:xs="http://www.w3.org/2001/XMLSchema" xmlns:p="http://schemas.microsoft.com/office/2006/metadata/properties" xmlns:ns2="64c5e432-3fa0-4361-818d-8f5768eb6020" xmlns:ns3="d16e920a-7dcd-496a-897a-5b93e6e0b6bf" targetNamespace="http://schemas.microsoft.com/office/2006/metadata/properties" ma:root="true" ma:fieldsID="0c3997e857de9d8aa2379eb373a85476" ns2:_="" ns3:_="">
    <xsd:import namespace="64c5e432-3fa0-4361-818d-8f5768eb6020"/>
    <xsd:import namespace="d16e920a-7dcd-496a-897a-5b93e6e0b6b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c5e432-3fa0-4361-818d-8f5768eb60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d3ed5b14-13ba-4605-a14a-bda536670c4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16e920a-7dcd-496a-897a-5b93e6e0b6b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557c089-a055-4b7a-afd8-16a0f86d36b0}" ma:internalName="TaxCatchAll" ma:showField="CatchAllData" ma:web="d16e920a-7dcd-496a-897a-5b93e6e0b6b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16e920a-7dcd-496a-897a-5b93e6e0b6bf" xsi:nil="true"/>
    <lcf76f155ced4ddcb4097134ff3c332f xmlns="64c5e432-3fa0-4361-818d-8f5768eb6020">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690BD3-FAA8-4B77-BFBD-CF53E4FEEE0E}"/>
</file>

<file path=customXml/itemProps2.xml><?xml version="1.0" encoding="utf-8"?>
<ds:datastoreItem xmlns:ds="http://schemas.openxmlformats.org/officeDocument/2006/customXml" ds:itemID="{0394D3F8-8CF9-4317-9316-5F24F4D7FA47}">
  <ds:schemaRefs>
    <ds:schemaRef ds:uri="http://schemas.microsoft.com/office/2006/documentManagement/types"/>
    <ds:schemaRef ds:uri="http://schemas.microsoft.com/office/infopath/2007/PartnerControls"/>
    <ds:schemaRef ds:uri="9fbdaacc-c76b-4446-b85c-92a23b0ea8d8"/>
    <ds:schemaRef ds:uri="http://purl.org/dc/elements/1.1/"/>
    <ds:schemaRef ds:uri="http://www.w3.org/XML/1998/namespace"/>
    <ds:schemaRef ds:uri="http://purl.org/dc/dcmitype/"/>
    <ds:schemaRef ds:uri="http://schemas.openxmlformats.org/package/2006/metadata/core-properties"/>
    <ds:schemaRef ds:uri="7e9153e3-308c-487a-9c17-51cbd619206e"/>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03D53438-8B3D-4AF0-96FE-7899E86603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TotalTime>
  <Words>622</Words>
  <Application>Microsoft Office PowerPoint</Application>
  <PresentationFormat>Breedbeeld</PresentationFormat>
  <Paragraphs>73</Paragraphs>
  <Slides>20</Slides>
  <Notes>6</Notes>
  <HiddenSlides>0</HiddenSlides>
  <MMClips>0</MMClips>
  <ScaleCrop>false</ScaleCrop>
  <HeadingPairs>
    <vt:vector size="4" baseType="variant">
      <vt:variant>
        <vt:lpstr>Thema</vt:lpstr>
      </vt:variant>
      <vt:variant>
        <vt:i4>1</vt:i4>
      </vt:variant>
      <vt:variant>
        <vt:lpstr>Diatitels</vt:lpstr>
      </vt:variant>
      <vt:variant>
        <vt:i4>20</vt:i4>
      </vt:variant>
    </vt:vector>
  </HeadingPairs>
  <TitlesOfParts>
    <vt:vector size="21" baseType="lpstr">
      <vt:lpstr>Kantoorthema</vt:lpstr>
      <vt:lpstr>Alle aanmeldingen via de basisschool!</vt:lpstr>
      <vt:lpstr>De cijfers onderinstroom</vt:lpstr>
      <vt:lpstr>Wijziging in het nieuwe ondersteuningsplan</vt:lpstr>
      <vt:lpstr>PowerPoint-presentatie</vt:lpstr>
      <vt:lpstr>PowerPoint-presentatie</vt:lpstr>
      <vt:lpstr>Hoe ziet dit proces uit? </vt:lpstr>
      <vt:lpstr>Hoe ziet dit proces uit? </vt:lpstr>
      <vt:lpstr>  Integrale aanpak :  samen duiden – samen doen – samen door  </vt:lpstr>
      <vt:lpstr>Kenmerken Onderinstroom</vt:lpstr>
      <vt:lpstr>Kwantitatief onderzoek 2022-2023</vt:lpstr>
      <vt:lpstr>Ondersteu-ningsbehoeften</vt:lpstr>
      <vt:lpstr>Ondersteuning (IVO)</vt:lpstr>
      <vt:lpstr>Bevorderen soepele overgang</vt:lpstr>
      <vt:lpstr>Weten- schappelijke bevindingen (1)</vt:lpstr>
      <vt:lpstr>Weten- schappelijke bevindingen (2)</vt:lpstr>
      <vt:lpstr>Weten- schappelijke bevindingen: Opvallend</vt:lpstr>
      <vt:lpstr>Een warm welkom met een zachte landing</vt:lpstr>
      <vt:lpstr>Een warm welkom met een zachte landing</vt:lpstr>
      <vt:lpstr>Een warm welkom met een zachte landing</vt:lpstr>
      <vt:lpstr>Advies aan het werkveld: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
  <cp:lastModifiedBy>Doreen Kersemakers</cp:lastModifiedBy>
  <cp:revision>68</cp:revision>
  <dcterms:created xsi:type="dcterms:W3CDTF">2024-05-27T12:22:53Z</dcterms:created>
  <dcterms:modified xsi:type="dcterms:W3CDTF">2024-06-17T16:58:52Z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0x0101004470F1B12DE165459AA88E8D363236A8</vt:lpwstr>
  </property>
</Properties>
</file>