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5" r:id="rId4"/>
  </p:sldMasterIdLst>
  <p:notesMasterIdLst>
    <p:notesMasterId r:id="rId25"/>
  </p:notesMasterIdLst>
  <p:handoutMasterIdLst>
    <p:handoutMasterId r:id="rId26"/>
  </p:handoutMasterIdLst>
  <p:sldIdLst>
    <p:sldId id="632" r:id="rId5"/>
    <p:sldId id="654" r:id="rId6"/>
    <p:sldId id="666" r:id="rId7"/>
    <p:sldId id="421" r:id="rId8"/>
    <p:sldId id="667" r:id="rId9"/>
    <p:sldId id="668" r:id="rId10"/>
    <p:sldId id="677" r:id="rId11"/>
    <p:sldId id="669" r:id="rId12"/>
    <p:sldId id="670" r:id="rId13"/>
    <p:sldId id="671" r:id="rId14"/>
    <p:sldId id="661" r:id="rId15"/>
    <p:sldId id="672" r:id="rId16"/>
    <p:sldId id="673" r:id="rId17"/>
    <p:sldId id="676" r:id="rId18"/>
    <p:sldId id="515" r:id="rId19"/>
    <p:sldId id="675" r:id="rId20"/>
    <p:sldId id="639" r:id="rId21"/>
    <p:sldId id="678" r:id="rId22"/>
    <p:sldId id="293" r:id="rId23"/>
    <p:sldId id="623" r:id="rId24"/>
  </p:sldIdLst>
  <p:sldSz cx="9144000" cy="6858000" type="screen4x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8427"/>
    <a:srgbClr val="F9D5B4"/>
    <a:srgbClr val="6600FF"/>
    <a:srgbClr val="FF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21" d="100"/>
          <a:sy n="121" d="100"/>
        </p:scale>
        <p:origin x="69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B2EFE58A-A602-466E-9AA5-A3ABC615D2C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5" rIns="91532" bIns="45765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7817F68B-EA63-470E-9EBE-54BB86FD464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5" rIns="91532" bIns="45765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ACD9F882-93D2-4F59-9AEB-86CC704D206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5" rIns="91532" bIns="45765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FE88B218-44CF-4D8C-BA61-72A2A533B0D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9083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5" rIns="91532" bIns="45765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fld id="{9C4B5DBF-A378-4AF2-B6BD-7415CBD76B71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CD542-2494-44C0-9C05-A891C43AB10B}" type="datetimeFigureOut">
              <a:rPr lang="nl-NL" smtClean="0"/>
              <a:t>19-05-2025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76788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AA79A-0890-460D-A9B9-7A9257BF50C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170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A90E1-06B7-FF45-91C0-CF74BD7AE39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8447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FD1035-B851-A3F6-C2F3-BB33C2B2E6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06CB402-90AE-A018-2471-4F88C17951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DF8C7E7C-5EBE-B6BD-5AB2-3E7963EA39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8854E-8846-0167-A824-2EF38255C0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305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435EDE-1A9B-A09C-8987-4938F8FFF3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7BFD0704-E84D-D948-88ED-59AFB4517A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9B7EDCE-CE64-B916-6E1B-02C3AD800D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9995940-8B62-02C7-14C1-C971746210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0410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8014D-FFA6-1247-6AE2-473B65901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6C0BC51-22B2-9108-F0FD-F4C35BBA97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FBF94004-1E8B-864A-4D12-12C8CD54EC3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91243C7-4A44-EFE7-838E-2FB69C060F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9423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61874-BD74-13D6-C626-B024F3B8A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DA7AB11-8C86-0E5A-693E-B48AEA996E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A2FCD55D-98E9-9447-064C-21CE3BA80B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E87EF16-41BB-3D8F-6BC3-A96DC33032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38485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6CE2E-0FD3-76B8-89BE-58A70E5208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2A280E5-1479-ED9F-9BAD-E89ABC75ED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9B6C22B-3F66-7193-6F31-7DE806AEE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7B9F9B-9ED6-2856-F279-6D32015728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45006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ADB98B-C3B7-252B-31CD-C5FC89D9FD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4F166DE-3211-C856-93FB-17D8B7DF1D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EF092996-BD70-4796-6B54-3F10348BA7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B35E3B9-BD14-235B-ECD5-239E044C71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0822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4319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468C8-7BD4-662F-4DAF-3E8E2883B9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6958E615-B180-27C7-26FA-2CD4432CC9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BFF41487-BE10-A8C9-E7ED-AFDEBE1A1A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8C4BCBD-1B24-7CD2-7E75-64633C7409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731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EA90E1-06B7-FF45-91C0-CF74BD7AE39C}" type="slidenum">
              <a:rPr kumimoji="0" lang="nl-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8796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BD471-AC65-EBFF-AE41-B52F4FCED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3B065D50-2259-5D80-4429-F7DA0AF2CE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10A0F4C2-0DB6-74E9-2B67-5EA75B878C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1096BA0-4BFC-7DF1-995C-7F2FE6AB2D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352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F631A8-6EDE-30B6-FD20-32E1A35AD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E377C76A-8786-90EE-6052-8A988F6C4C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CE433474-100E-4C6D-58AC-08AE9F09E8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0B7EEC9-2B70-3215-416C-8F4A6CDA32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3571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F0D691-CEC2-DCAC-D987-BC57005B0B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B1FB53E1-99C0-5F55-08E4-702FA13B20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7201F1A1-7243-D86E-AE65-86DCDF4EBF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9C09836-CB26-320D-DB9F-B20B6212DF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2474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D33F16-0C7B-DE0C-E097-25F935FA51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5D319DB2-A1F1-0886-81FF-D4219D23AA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8D080B35-0A38-7CD8-CD2E-78F1E4B8DD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99079AB-C2A4-1756-3CFA-86609B4FD6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26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92AC4B-52C8-DF80-7C2B-3FED5E88C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C6763101-4453-DF3B-954F-D8234E3744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EF1801A5-E53C-BFFA-9A1D-E0EE254D5E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DD02329-4E88-ABCA-44C1-E2179271EC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FAA79A-0890-460D-A9B9-7A9257BF50C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4863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53E36B-F254-C4A6-9E8F-05268F2D84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D20C999-E038-C457-646F-82D0715C0D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8AAEF2-BBB4-3A74-FAA7-E72DDBBF0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E8BDD80-AC4A-495D-0E18-E4F8462B9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37E77EE-BA76-9BFD-56CF-15F210A50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4C857-E755-4DB6-B6DC-A19C2B2E3E0B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41427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93852E-C42F-07E6-1701-34650ED7A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70D5931-F315-AD85-77C1-81A8794453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67CAD1F-012B-599F-F38E-A1DD8A945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C1C97E6-02A5-4AD3-B28B-7CFB232D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66D9B30-7128-C58B-088B-783AA6C6F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B10AC-61D5-4D95-8E7D-D3B2E20F9E27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24899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B46EC9D-85F2-A407-9548-13EC622FA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FF08BA-BB58-540F-3710-EDBEDFC71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3A602B-44B8-11F2-267A-CF49DB22D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13E1AE6-7CBA-EA44-DEE4-783E01134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751180-6AD7-B24A-0AF9-196A47159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C84A8-B7CC-48B3-8D92-5D1A2C210A3E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52989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BB99AF-A010-4A9C-7B6F-A12819B92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6A313E-E0FC-FDA5-A23A-819B4E8DE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CB662-0873-684B-D6AB-F751642BF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A7F0D1-1770-C6CD-B48A-2A748D394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312B96A-ECF2-0E71-87C0-E4E3CF5C8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8FC-A26A-4177-99E9-564C014105D0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0006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0057-7481-7AF0-587F-F2F45D815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1216FE5-E34B-16BE-4093-34DFE3407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03BFD24-FA83-D8AF-23E7-9502863EA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A752BB-920B-87D0-A7A2-0A1942291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AF859F-4903-5043-ACE3-BC2251F17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45FC8-73CE-40B4-96BA-DB67AB34E968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57470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BAD8B-FFC7-1762-2CD4-608992722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3622BD-E145-E8BD-5CE8-7B792A2DEE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35AED28-B3A4-EDD3-51AA-80C3FEA21A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097738A-BB8E-6037-8B74-84895646C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11B451A-694F-62E1-9AEE-1ACC38408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2866195-7B05-37B6-7C60-AAE8AD7E2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92097-CDB5-4F7F-85DB-3D41DF733917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1348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3D5883-F768-A34D-5656-D1AD6DC37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DCE80DD-72EC-0F09-6E76-07ED7FDCE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531C434-C624-6718-3C72-5DA2421321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000D826-F09F-F261-2BA4-05F9A8E6AB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C4A33F55-DADD-9812-4EF7-10B1CEC3AD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11B619E-02F9-31D0-046F-CACA64ABF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0280298-9912-F13C-43BC-F6B87A10E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FBB13D0-3A5B-CDDC-9DA4-B61F6AF89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3CF75-B228-4EDF-8203-2A7C7075B785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556478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D4E2A8-757B-C1C2-9F14-FF8D65E38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25154D3-6135-069A-804D-843132FD4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D247A7A-7B12-6331-50F1-37B9BEBEF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F4C9273-3B8D-76D6-294A-586DC8375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DB020-99F8-48FC-9515-3CD5188F03B4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48172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AA4A408-916A-60D3-4833-1B2E1E8B6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A0039D6-D2BC-F475-5D5E-44994F509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1EC202E-B920-D4F9-47A5-98C6EEE02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20E15-C054-4B60-8AD8-75E0F3BFD4FF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319733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534158-405C-0155-34FE-06747A280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C22D42-E293-5E3D-26A3-A68D7775F0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8086A1-08F8-EAC0-000A-4975E3DAE7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64BE46-F752-9D73-94C0-73F7C50D6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8DDEC6C-2822-F185-A327-3A78E7D49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6690A51-E012-CD77-4B03-50E1F8BF1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CC4E8-AF89-41DE-8332-CE1FADE10C32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17205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264AE8-C5DF-8C20-08C2-E5EB285D7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F0CA32D-8BF3-03A7-2119-FE0CA4AC96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F826352-BC21-A2E0-D485-D5E1094041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CC1392D-DCFD-CDBF-654C-2F754D8D1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3BC7296-98F2-4A81-6A48-4E7562F89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0E8785A-AC20-F11E-70BB-CF3D2AAB3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D912A-4C62-4A82-8D62-93DC66AA6540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922196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228F384-097B-574D-29AA-86D55916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FE6EBD6-5E8B-049A-6D6A-A6A8EE39D4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58506F-EC75-C863-AF32-7534D58C2D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9028FD-F869-CB69-2FA9-7352D4637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D9C5F03-FFDC-6470-18AB-9594171A9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040D1-A03F-4539-909A-DD8E07D0BFDD}" type="slidenum">
              <a:rPr lang="nl-NL" altLang="nl-NL" smtClean="0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3702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88" r:id="rId3"/>
    <p:sldLayoutId id="2147484089" r:id="rId4"/>
    <p:sldLayoutId id="2147484090" r:id="rId5"/>
    <p:sldLayoutId id="2147484091" r:id="rId6"/>
    <p:sldLayoutId id="2147484092" r:id="rId7"/>
    <p:sldLayoutId id="2147484093" r:id="rId8"/>
    <p:sldLayoutId id="2147484094" r:id="rId9"/>
    <p:sldLayoutId id="2147484095" r:id="rId10"/>
    <p:sldLayoutId id="21474840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836B6B6E-E75E-09D8-4211-FCE356F6ED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" t="10597" r="5698" b="3203"/>
          <a:stretch/>
        </p:blipFill>
        <p:spPr bwMode="auto">
          <a:xfrm rot="5400000">
            <a:off x="427774" y="3483805"/>
            <a:ext cx="2998144" cy="3460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el 13">
            <a:extLst>
              <a:ext uri="{FF2B5EF4-FFF2-40B4-BE49-F238E27FC236}">
                <a16:creationId xmlns:a16="http://schemas.microsoft.com/office/drawing/2014/main" id="{EC952ABB-B000-2C71-7363-08EC346371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63243" y="860345"/>
            <a:ext cx="70088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000" b="1">
                <a:solidFill>
                  <a:srgbClr val="E30048"/>
                </a:solidFill>
                <a:latin typeface="Calibri"/>
                <a:ea typeface="Calibri"/>
                <a:cs typeface="Calibri"/>
              </a:rPr>
              <a:t>Van </a:t>
            </a:r>
            <a:br>
              <a:rPr lang="nl-NL" sz="6000" b="1">
                <a:latin typeface="Calibri"/>
                <a:ea typeface="Calibri"/>
                <a:cs typeface="Calibri"/>
              </a:rPr>
            </a:br>
            <a:r>
              <a:rPr lang="nl-NL" sz="6000" b="1">
                <a:solidFill>
                  <a:srgbClr val="E30048"/>
                </a:solidFill>
                <a:latin typeface="Calibri"/>
                <a:ea typeface="Calibri"/>
                <a:cs typeface="Calibri"/>
              </a:rPr>
              <a:t>passend onderwijs </a:t>
            </a:r>
            <a:br>
              <a:rPr lang="nl-NL" sz="6000" b="1">
                <a:latin typeface="Calibri"/>
                <a:ea typeface="Calibri"/>
                <a:cs typeface="Calibri"/>
              </a:rPr>
            </a:br>
            <a:r>
              <a:rPr lang="nl-NL" sz="6000" b="1">
                <a:solidFill>
                  <a:srgbClr val="E30048"/>
                </a:solidFill>
                <a:latin typeface="Calibri"/>
                <a:ea typeface="Calibri"/>
                <a:cs typeface="Calibri"/>
              </a:rPr>
              <a:t>naar </a:t>
            </a:r>
            <a:br>
              <a:rPr lang="nl-NL" sz="6000" b="1">
                <a:latin typeface="Calibri"/>
                <a:ea typeface="Calibri"/>
                <a:cs typeface="Calibri"/>
              </a:rPr>
            </a:br>
            <a:r>
              <a:rPr lang="nl-NL" sz="6000" b="1">
                <a:solidFill>
                  <a:srgbClr val="E30048"/>
                </a:solidFill>
                <a:latin typeface="Calibri"/>
                <a:ea typeface="Calibri"/>
                <a:cs typeface="Calibri"/>
              </a:rPr>
              <a:t>zo inclusief mogelijk</a:t>
            </a:r>
            <a:endParaRPr lang="nl-NL" sz="6000">
              <a:ea typeface="Calibri Light"/>
              <a:cs typeface="Calibri Light"/>
            </a:endParaRPr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605FDE17-CFD5-4D4A-96B5-F9CD36F00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704" y="2127127"/>
            <a:ext cx="3999742" cy="884997"/>
          </a:xfrm>
        </p:spPr>
        <p:txBody>
          <a:bodyPr/>
          <a:lstStyle/>
          <a:p>
            <a:endParaRPr lang="nl-NL" b="1"/>
          </a:p>
          <a:p>
            <a:pPr marL="0" indent="0">
              <a:buNone/>
            </a:pPr>
            <a:endParaRPr lang="nl-NL"/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88BA6262-4ECC-3079-0C52-1F80A2DC6877}"/>
              </a:ext>
            </a:extLst>
          </p:cNvPr>
          <p:cNvSpPr txBox="1"/>
          <p:nvPr/>
        </p:nvSpPr>
        <p:spPr>
          <a:xfrm>
            <a:off x="5352066" y="5721525"/>
            <a:ext cx="2717623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nl-NL" sz="3000" b="1" dirty="0">
                <a:solidFill>
                  <a:srgbClr val="ED6A00"/>
                </a:solidFill>
                <a:latin typeface="Calibri"/>
                <a:ea typeface="Calibri"/>
                <a:cs typeface="Calibri"/>
              </a:rPr>
              <a:t>21 mei 2025</a:t>
            </a:r>
          </a:p>
        </p:txBody>
      </p:sp>
      <p:pic>
        <p:nvPicPr>
          <p:cNvPr id="17" name="Afbeelding 1">
            <a:extLst>
              <a:ext uri="{FF2B5EF4-FFF2-40B4-BE49-F238E27FC236}">
                <a16:creationId xmlns:a16="http://schemas.microsoft.com/office/drawing/2014/main" id="{A1CF3183-294C-0456-5AD8-B54B9B19004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6737" y="356675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146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7F679-D4B9-FAFF-A2F9-094C37B12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72F46F01-3FF5-1990-5740-D9C187A357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9482" y="220040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709F91C-0A0C-6C9C-7190-6EAEA1015B6B}"/>
              </a:ext>
            </a:extLst>
          </p:cNvPr>
          <p:cNvSpPr txBox="1"/>
          <p:nvPr/>
        </p:nvSpPr>
        <p:spPr>
          <a:xfrm>
            <a:off x="168166" y="389972"/>
            <a:ext cx="5715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Processchema in stukjes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7497A68-EA28-1A24-BF98-0BA0F0B04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569" y="1097858"/>
            <a:ext cx="2906256" cy="1046252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930FE1F1-C088-87E2-8EBD-C157606AE83E}"/>
              </a:ext>
            </a:extLst>
          </p:cNvPr>
          <p:cNvSpPr txBox="1"/>
          <p:nvPr/>
        </p:nvSpPr>
        <p:spPr>
          <a:xfrm>
            <a:off x="3324734" y="1621399"/>
            <a:ext cx="4473942" cy="954107"/>
          </a:xfrm>
          <a:prstGeom prst="rect">
            <a:avLst/>
          </a:prstGeom>
          <a:solidFill>
            <a:srgbClr val="F9D5B4"/>
          </a:solidFill>
          <a:ln w="28575">
            <a:solidFill>
              <a:srgbClr val="F08427"/>
            </a:solidFill>
          </a:ln>
        </p:spPr>
        <p:txBody>
          <a:bodyPr wrap="square" rtlCol="0">
            <a:spAutoFit/>
          </a:bodyPr>
          <a:lstStyle/>
          <a:p>
            <a:r>
              <a:rPr lang="nl-NL" sz="1400" dirty="0"/>
              <a:t>Het Hoe kan per </a:t>
            </a:r>
            <a:r>
              <a:rPr lang="nl-NL" sz="1400" dirty="0" err="1"/>
              <a:t>schoobestuur</a:t>
            </a:r>
            <a:r>
              <a:rPr lang="nl-NL" sz="1400" dirty="0"/>
              <a:t> anders ingeregeld worden</a:t>
            </a:r>
          </a:p>
          <a:p>
            <a:r>
              <a:rPr lang="nl-NL" sz="1400" dirty="0"/>
              <a:t>Rol procesbegeleider? </a:t>
            </a:r>
          </a:p>
          <a:p>
            <a:r>
              <a:rPr lang="nl-NL" sz="1400" dirty="0"/>
              <a:t>Rol </a:t>
            </a:r>
            <a:r>
              <a:rPr lang="nl-NL" sz="1400" dirty="0" err="1"/>
              <a:t>bovenschoolse</a:t>
            </a:r>
            <a:r>
              <a:rPr lang="nl-NL" sz="1400" dirty="0"/>
              <a:t> ondersteuningsstructuur?</a:t>
            </a:r>
          </a:p>
          <a:p>
            <a:r>
              <a:rPr lang="nl-NL" sz="1400" dirty="0"/>
              <a:t>Kleine schoolbesturen -&gt; SWV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02047159-CC03-4416-11F6-4FA37AE27D5D}"/>
              </a:ext>
            </a:extLst>
          </p:cNvPr>
          <p:cNvSpPr txBox="1"/>
          <p:nvPr/>
        </p:nvSpPr>
        <p:spPr>
          <a:xfrm>
            <a:off x="350874" y="2859459"/>
            <a:ext cx="5210831" cy="369332"/>
          </a:xfrm>
          <a:prstGeom prst="rect">
            <a:avLst/>
          </a:prstGeom>
          <a:solidFill>
            <a:srgbClr val="F9D5B4"/>
          </a:solidFill>
          <a:ln w="28575">
            <a:solidFill>
              <a:srgbClr val="F08427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/>
              <a:t>Huidige afwegingskader gebaseerd op medisch model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74E9A38C-835D-D274-08BE-73CED19D1787}"/>
              </a:ext>
            </a:extLst>
          </p:cNvPr>
          <p:cNvSpPr txBox="1"/>
          <p:nvPr/>
        </p:nvSpPr>
        <p:spPr>
          <a:xfrm>
            <a:off x="585631" y="6182779"/>
            <a:ext cx="8310865" cy="369332"/>
          </a:xfrm>
          <a:prstGeom prst="rect">
            <a:avLst/>
          </a:prstGeom>
          <a:solidFill>
            <a:srgbClr val="F9D5B4"/>
          </a:solidFill>
          <a:ln w="28575">
            <a:solidFill>
              <a:srgbClr val="F08427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/>
              <a:t>Heroverweging en herordening afwegingskader aan de orde start schooljaar 2025-2026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3D608E23-0F8B-9A7D-C7C6-5CC2970B45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503" y="3341323"/>
            <a:ext cx="4800927" cy="255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49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7D58BE5-56AA-6C97-25E2-72EA850618A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683" y="247712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6238F1CC-AB93-6DE0-F92C-7CEEFC09DC99}"/>
              </a:ext>
            </a:extLst>
          </p:cNvPr>
          <p:cNvSpPr txBox="1"/>
          <p:nvPr/>
        </p:nvSpPr>
        <p:spPr>
          <a:xfrm>
            <a:off x="3433214" y="586436"/>
            <a:ext cx="2528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Zo inclusief mogelijk </a:t>
            </a:r>
          </a:p>
          <a:p>
            <a:r>
              <a:rPr lang="nl-NL"/>
              <a:t>vindplaats als werkplaats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67023F3-D90D-3818-7323-784991F44B9F}"/>
              </a:ext>
            </a:extLst>
          </p:cNvPr>
          <p:cNvSpPr txBox="1"/>
          <p:nvPr/>
        </p:nvSpPr>
        <p:spPr>
          <a:xfrm>
            <a:off x="386124" y="3373979"/>
            <a:ext cx="3277051" cy="1477328"/>
          </a:xfrm>
          <a:prstGeom prst="rect">
            <a:avLst/>
          </a:prstGeom>
          <a:solidFill>
            <a:srgbClr val="F10181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Maatwerk per kind</a:t>
            </a:r>
          </a:p>
          <a:p>
            <a:r>
              <a:rPr lang="nl-NL"/>
              <a:t>	plannen van aanpak,</a:t>
            </a:r>
          </a:p>
          <a:p>
            <a:r>
              <a:rPr lang="nl-NL"/>
              <a:t>	Duiden &amp; Doen, </a:t>
            </a:r>
          </a:p>
          <a:p>
            <a:r>
              <a:rPr lang="nl-NL"/>
              <a:t>	Afwijkende leerlijnen, OPP, 	gezinsplannen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CDCC35D-51F1-DF36-99FF-E30DBACF8DAE}"/>
              </a:ext>
            </a:extLst>
          </p:cNvPr>
          <p:cNvSpPr txBox="1"/>
          <p:nvPr/>
        </p:nvSpPr>
        <p:spPr>
          <a:xfrm>
            <a:off x="386124" y="2709003"/>
            <a:ext cx="2273764" cy="369332"/>
          </a:xfrm>
          <a:prstGeom prst="rect">
            <a:avLst/>
          </a:prstGeom>
          <a:solidFill>
            <a:srgbClr val="F10181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Het individu is leidend</a:t>
            </a:r>
          </a:p>
        </p:txBody>
      </p: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C12DF532-2C62-50BC-49C1-9AEAE1DDE6A8}"/>
              </a:ext>
            </a:extLst>
          </p:cNvPr>
          <p:cNvCxnSpPr>
            <a:cxnSpLocks/>
          </p:cNvCxnSpPr>
          <p:nvPr/>
        </p:nvCxnSpPr>
        <p:spPr>
          <a:xfrm>
            <a:off x="3199378" y="2873291"/>
            <a:ext cx="2685433" cy="0"/>
          </a:xfrm>
          <a:prstGeom prst="straightConnector1">
            <a:avLst/>
          </a:prstGeom>
          <a:ln w="92075">
            <a:solidFill>
              <a:srgbClr val="13007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>
            <a:extLst>
              <a:ext uri="{FF2B5EF4-FFF2-40B4-BE49-F238E27FC236}">
                <a16:creationId xmlns:a16="http://schemas.microsoft.com/office/drawing/2014/main" id="{9B6659AE-4F16-80CE-7D72-C9C4054C05C8}"/>
              </a:ext>
            </a:extLst>
          </p:cNvPr>
          <p:cNvSpPr txBox="1"/>
          <p:nvPr/>
        </p:nvSpPr>
        <p:spPr>
          <a:xfrm>
            <a:off x="6894806" y="2764455"/>
            <a:ext cx="1716624" cy="369332"/>
          </a:xfrm>
          <a:prstGeom prst="rect">
            <a:avLst/>
          </a:prstGeom>
          <a:solidFill>
            <a:srgbClr val="00A0C7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Groep is leidend</a:t>
            </a:r>
          </a:p>
        </p:txBody>
      </p:sp>
      <p:pic>
        <p:nvPicPr>
          <p:cNvPr id="1026" name="Picture 2" descr="Clip Art: Venn Diagram 2 Zone Color 1 Unlabeled I abcteach.com - Clip Art  Library">
            <a:extLst>
              <a:ext uri="{FF2B5EF4-FFF2-40B4-BE49-F238E27FC236}">
                <a16:creationId xmlns:a16="http://schemas.microsoft.com/office/drawing/2014/main" id="{EA7E835C-ED66-EDE2-97B3-E3D82B6584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" t="4986" r="1750" b="4024"/>
          <a:stretch/>
        </p:blipFill>
        <p:spPr bwMode="auto">
          <a:xfrm>
            <a:off x="189112" y="4952925"/>
            <a:ext cx="8729241" cy="196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D1B4155-0E3D-E427-789F-63AE44959535}"/>
              </a:ext>
            </a:extLst>
          </p:cNvPr>
          <p:cNvSpPr txBox="1"/>
          <p:nvPr/>
        </p:nvSpPr>
        <p:spPr>
          <a:xfrm>
            <a:off x="1371185" y="5457662"/>
            <a:ext cx="1832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Passend onderwijs: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voor elk kind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een passende plek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DFDF3484-4FE5-514A-471C-5C582CF341C1}"/>
              </a:ext>
            </a:extLst>
          </p:cNvPr>
          <p:cNvSpPr txBox="1"/>
          <p:nvPr/>
        </p:nvSpPr>
        <p:spPr>
          <a:xfrm>
            <a:off x="5904370" y="5398040"/>
            <a:ext cx="2280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>
                <a:solidFill>
                  <a:schemeClr val="bg1"/>
                </a:solidFill>
              </a:rPr>
              <a:t>inclusieve leeromgeving: </a:t>
            </a:r>
            <a:br>
              <a:rPr lang="nl-NL" sz="1600">
                <a:solidFill>
                  <a:schemeClr val="bg1"/>
                </a:solidFill>
              </a:rPr>
            </a:br>
            <a:r>
              <a:rPr lang="nl-NL" sz="1600">
                <a:solidFill>
                  <a:schemeClr val="bg1"/>
                </a:solidFill>
              </a:rPr>
              <a:t>een leeromgeving </a:t>
            </a:r>
          </a:p>
          <a:p>
            <a:pPr algn="ctr"/>
            <a:r>
              <a:rPr lang="nl-NL" sz="1600">
                <a:solidFill>
                  <a:schemeClr val="bg1"/>
                </a:solidFill>
              </a:rPr>
              <a:t>waarin elk kind past</a:t>
            </a:r>
          </a:p>
        </p:txBody>
      </p: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D3ADFB15-58CB-AA9C-6379-02231423667A}"/>
              </a:ext>
            </a:extLst>
          </p:cNvPr>
          <p:cNvCxnSpPr>
            <a:cxnSpLocks/>
          </p:cNvCxnSpPr>
          <p:nvPr/>
        </p:nvCxnSpPr>
        <p:spPr>
          <a:xfrm flipH="1">
            <a:off x="1563094" y="1227549"/>
            <a:ext cx="2185946" cy="643714"/>
          </a:xfrm>
          <a:prstGeom prst="straightConnector1">
            <a:avLst/>
          </a:prstGeom>
          <a:ln w="76200">
            <a:solidFill>
              <a:srgbClr val="F1018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>
            <a:extLst>
              <a:ext uri="{FF2B5EF4-FFF2-40B4-BE49-F238E27FC236}">
                <a16:creationId xmlns:a16="http://schemas.microsoft.com/office/drawing/2014/main" id="{C699895D-6B2A-B4E3-43C7-02F391D39115}"/>
              </a:ext>
            </a:extLst>
          </p:cNvPr>
          <p:cNvCxnSpPr>
            <a:cxnSpLocks/>
          </p:cNvCxnSpPr>
          <p:nvPr/>
        </p:nvCxnSpPr>
        <p:spPr>
          <a:xfrm>
            <a:off x="5618602" y="1234219"/>
            <a:ext cx="2049138" cy="562897"/>
          </a:xfrm>
          <a:prstGeom prst="straightConnector1">
            <a:avLst/>
          </a:prstGeom>
          <a:ln w="76200">
            <a:solidFill>
              <a:srgbClr val="00A0C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>
            <a:extLst>
              <a:ext uri="{FF2B5EF4-FFF2-40B4-BE49-F238E27FC236}">
                <a16:creationId xmlns:a16="http://schemas.microsoft.com/office/drawing/2014/main" id="{BEA466DB-0746-076A-8910-596AF54D0930}"/>
              </a:ext>
            </a:extLst>
          </p:cNvPr>
          <p:cNvSpPr txBox="1"/>
          <p:nvPr/>
        </p:nvSpPr>
        <p:spPr>
          <a:xfrm>
            <a:off x="5492534" y="3429000"/>
            <a:ext cx="3118896" cy="1477328"/>
          </a:xfrm>
          <a:prstGeom prst="rect">
            <a:avLst/>
          </a:prstGeom>
          <a:solidFill>
            <a:srgbClr val="00A0C7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/>
              <a:t>Inclusief onderwijs:</a:t>
            </a:r>
          </a:p>
          <a:p>
            <a:r>
              <a:rPr lang="nl-NL"/>
              <a:t>onderwijs voor alle kinderen (met en zonder ondersteuningsbehoeften) </a:t>
            </a:r>
            <a:br>
              <a:rPr lang="nl-NL"/>
            </a:br>
            <a:r>
              <a:rPr lang="nl-NL"/>
              <a:t>in de eigen wijk / woonplaats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0DF54E1-521E-AB6E-43B2-3D8F4F6A7D78}"/>
              </a:ext>
            </a:extLst>
          </p:cNvPr>
          <p:cNvSpPr txBox="1"/>
          <p:nvPr/>
        </p:nvSpPr>
        <p:spPr>
          <a:xfrm>
            <a:off x="414452" y="2000968"/>
            <a:ext cx="1630575" cy="369332"/>
          </a:xfrm>
          <a:prstGeom prst="rect">
            <a:avLst/>
          </a:prstGeom>
          <a:solidFill>
            <a:srgbClr val="F10181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Medisch model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FF3916EC-8F71-20CF-37C6-680253430007}"/>
              </a:ext>
            </a:extLst>
          </p:cNvPr>
          <p:cNvSpPr txBox="1"/>
          <p:nvPr/>
        </p:nvSpPr>
        <p:spPr>
          <a:xfrm>
            <a:off x="7044522" y="2058181"/>
            <a:ext cx="1486304" cy="369332"/>
          </a:xfrm>
          <a:prstGeom prst="rect">
            <a:avLst/>
          </a:prstGeom>
          <a:solidFill>
            <a:srgbClr val="00A0C7">
              <a:alpha val="2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/>
              <a:t>Sociaal model</a:t>
            </a:r>
          </a:p>
        </p:txBody>
      </p:sp>
      <p:cxnSp>
        <p:nvCxnSpPr>
          <p:cNvPr id="19" name="Rechte verbindingslijn met pijl 18">
            <a:extLst>
              <a:ext uri="{FF2B5EF4-FFF2-40B4-BE49-F238E27FC236}">
                <a16:creationId xmlns:a16="http://schemas.microsoft.com/office/drawing/2014/main" id="{AB2A12D1-9E38-F4A6-48B4-1C263980E4FA}"/>
              </a:ext>
            </a:extLst>
          </p:cNvPr>
          <p:cNvCxnSpPr>
            <a:cxnSpLocks/>
          </p:cNvCxnSpPr>
          <p:nvPr/>
        </p:nvCxnSpPr>
        <p:spPr>
          <a:xfrm>
            <a:off x="3199378" y="2207668"/>
            <a:ext cx="2685433" cy="0"/>
          </a:xfrm>
          <a:prstGeom prst="straightConnector1">
            <a:avLst/>
          </a:prstGeom>
          <a:ln w="92075">
            <a:solidFill>
              <a:srgbClr val="13007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met pijl 20">
            <a:extLst>
              <a:ext uri="{FF2B5EF4-FFF2-40B4-BE49-F238E27FC236}">
                <a16:creationId xmlns:a16="http://schemas.microsoft.com/office/drawing/2014/main" id="{0FCA3342-A78D-7BF2-0FF9-902F3D741CE4}"/>
              </a:ext>
            </a:extLst>
          </p:cNvPr>
          <p:cNvCxnSpPr>
            <a:cxnSpLocks/>
          </p:cNvCxnSpPr>
          <p:nvPr/>
        </p:nvCxnSpPr>
        <p:spPr>
          <a:xfrm>
            <a:off x="3663175" y="4075645"/>
            <a:ext cx="1829359" cy="0"/>
          </a:xfrm>
          <a:prstGeom prst="straightConnector1">
            <a:avLst/>
          </a:prstGeom>
          <a:ln w="92075">
            <a:solidFill>
              <a:srgbClr val="13007D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941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6815B5-739F-E055-596A-A5883AE7E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5551AA6-0884-F772-B9E7-845A386CEE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9482" y="220040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83810D19-E940-0A99-F9AF-7CF78A0BFB82}"/>
              </a:ext>
            </a:extLst>
          </p:cNvPr>
          <p:cNvSpPr txBox="1"/>
          <p:nvPr/>
        </p:nvSpPr>
        <p:spPr>
          <a:xfrm rot="16200000">
            <a:off x="-2480829" y="2912454"/>
            <a:ext cx="5715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Processchema in stukjes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D3CEB84-1013-B222-53C0-C7AC98D4FF2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634"/>
          <a:stretch>
            <a:fillRect/>
          </a:stretch>
        </p:blipFill>
        <p:spPr>
          <a:xfrm>
            <a:off x="831223" y="314016"/>
            <a:ext cx="2584639" cy="6293784"/>
          </a:xfrm>
          <a:custGeom>
            <a:avLst/>
            <a:gdLst>
              <a:gd name="connsiteX0" fmla="*/ 0 w 2584639"/>
              <a:gd name="connsiteY0" fmla="*/ 0 h 6293784"/>
              <a:gd name="connsiteX1" fmla="*/ 542774 w 2584639"/>
              <a:gd name="connsiteY1" fmla="*/ 0 h 6293784"/>
              <a:gd name="connsiteX2" fmla="*/ 1111395 w 2584639"/>
              <a:gd name="connsiteY2" fmla="*/ 0 h 6293784"/>
              <a:gd name="connsiteX3" fmla="*/ 1576630 w 2584639"/>
              <a:gd name="connsiteY3" fmla="*/ 0 h 6293784"/>
              <a:gd name="connsiteX4" fmla="*/ 2119404 w 2584639"/>
              <a:gd name="connsiteY4" fmla="*/ 0 h 6293784"/>
              <a:gd name="connsiteX5" fmla="*/ 2584639 w 2584639"/>
              <a:gd name="connsiteY5" fmla="*/ 0 h 6293784"/>
              <a:gd name="connsiteX6" fmla="*/ 2584639 w 2584639"/>
              <a:gd name="connsiteY6" fmla="*/ 572162 h 6293784"/>
              <a:gd name="connsiteX7" fmla="*/ 2584639 w 2584639"/>
              <a:gd name="connsiteY7" fmla="*/ 1144324 h 6293784"/>
              <a:gd name="connsiteX8" fmla="*/ 2584639 w 2584639"/>
              <a:gd name="connsiteY8" fmla="*/ 1590611 h 6293784"/>
              <a:gd name="connsiteX9" fmla="*/ 2584639 w 2584639"/>
              <a:gd name="connsiteY9" fmla="*/ 2288649 h 6293784"/>
              <a:gd name="connsiteX10" fmla="*/ 2584639 w 2584639"/>
              <a:gd name="connsiteY10" fmla="*/ 2860811 h 6293784"/>
              <a:gd name="connsiteX11" fmla="*/ 2584639 w 2584639"/>
              <a:gd name="connsiteY11" fmla="*/ 3558849 h 6293784"/>
              <a:gd name="connsiteX12" fmla="*/ 2584639 w 2584639"/>
              <a:gd name="connsiteY12" fmla="*/ 4193949 h 6293784"/>
              <a:gd name="connsiteX13" fmla="*/ 2584639 w 2584639"/>
              <a:gd name="connsiteY13" fmla="*/ 4703173 h 6293784"/>
              <a:gd name="connsiteX14" fmla="*/ 2584639 w 2584639"/>
              <a:gd name="connsiteY14" fmla="*/ 5338273 h 6293784"/>
              <a:gd name="connsiteX15" fmla="*/ 2584639 w 2584639"/>
              <a:gd name="connsiteY15" fmla="*/ 5784560 h 6293784"/>
              <a:gd name="connsiteX16" fmla="*/ 2584639 w 2584639"/>
              <a:gd name="connsiteY16" fmla="*/ 6293784 h 6293784"/>
              <a:gd name="connsiteX17" fmla="*/ 2145250 w 2584639"/>
              <a:gd name="connsiteY17" fmla="*/ 6293784 h 6293784"/>
              <a:gd name="connsiteX18" fmla="*/ 1576630 w 2584639"/>
              <a:gd name="connsiteY18" fmla="*/ 6293784 h 6293784"/>
              <a:gd name="connsiteX19" fmla="*/ 1033856 w 2584639"/>
              <a:gd name="connsiteY19" fmla="*/ 6293784 h 6293784"/>
              <a:gd name="connsiteX20" fmla="*/ 491081 w 2584639"/>
              <a:gd name="connsiteY20" fmla="*/ 6293784 h 6293784"/>
              <a:gd name="connsiteX21" fmla="*/ 0 w 2584639"/>
              <a:gd name="connsiteY21" fmla="*/ 6293784 h 6293784"/>
              <a:gd name="connsiteX22" fmla="*/ 0 w 2584639"/>
              <a:gd name="connsiteY22" fmla="*/ 5847497 h 6293784"/>
              <a:gd name="connsiteX23" fmla="*/ 0 w 2584639"/>
              <a:gd name="connsiteY23" fmla="*/ 5275335 h 6293784"/>
              <a:gd name="connsiteX24" fmla="*/ 0 w 2584639"/>
              <a:gd name="connsiteY24" fmla="*/ 4703173 h 6293784"/>
              <a:gd name="connsiteX25" fmla="*/ 0 w 2584639"/>
              <a:gd name="connsiteY25" fmla="*/ 4319824 h 6293784"/>
              <a:gd name="connsiteX26" fmla="*/ 0 w 2584639"/>
              <a:gd name="connsiteY26" fmla="*/ 3684724 h 6293784"/>
              <a:gd name="connsiteX27" fmla="*/ 0 w 2584639"/>
              <a:gd name="connsiteY27" fmla="*/ 3301376 h 6293784"/>
              <a:gd name="connsiteX28" fmla="*/ 0 w 2584639"/>
              <a:gd name="connsiteY28" fmla="*/ 2729214 h 6293784"/>
              <a:gd name="connsiteX29" fmla="*/ 0 w 2584639"/>
              <a:gd name="connsiteY29" fmla="*/ 2031176 h 6293784"/>
              <a:gd name="connsiteX30" fmla="*/ 0 w 2584639"/>
              <a:gd name="connsiteY30" fmla="*/ 1333138 h 6293784"/>
              <a:gd name="connsiteX31" fmla="*/ 0 w 2584639"/>
              <a:gd name="connsiteY31" fmla="*/ 698038 h 6293784"/>
              <a:gd name="connsiteX32" fmla="*/ 0 w 2584639"/>
              <a:gd name="connsiteY32" fmla="*/ 0 h 6293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84639" h="6293784" fill="none" extrusionOk="0">
                <a:moveTo>
                  <a:pt x="0" y="0"/>
                </a:moveTo>
                <a:cubicBezTo>
                  <a:pt x="257271" y="-46433"/>
                  <a:pt x="413826" y="43319"/>
                  <a:pt x="542774" y="0"/>
                </a:cubicBezTo>
                <a:cubicBezTo>
                  <a:pt x="671722" y="-43319"/>
                  <a:pt x="836746" y="47360"/>
                  <a:pt x="1111395" y="0"/>
                </a:cubicBezTo>
                <a:cubicBezTo>
                  <a:pt x="1386044" y="-47360"/>
                  <a:pt x="1387359" y="43035"/>
                  <a:pt x="1576630" y="0"/>
                </a:cubicBezTo>
                <a:cubicBezTo>
                  <a:pt x="1765901" y="-43035"/>
                  <a:pt x="1890066" y="19307"/>
                  <a:pt x="2119404" y="0"/>
                </a:cubicBezTo>
                <a:cubicBezTo>
                  <a:pt x="2348742" y="-19307"/>
                  <a:pt x="2457365" y="10809"/>
                  <a:pt x="2584639" y="0"/>
                </a:cubicBezTo>
                <a:cubicBezTo>
                  <a:pt x="2646519" y="185420"/>
                  <a:pt x="2516627" y="336986"/>
                  <a:pt x="2584639" y="572162"/>
                </a:cubicBezTo>
                <a:cubicBezTo>
                  <a:pt x="2652651" y="807338"/>
                  <a:pt x="2566585" y="970917"/>
                  <a:pt x="2584639" y="1144324"/>
                </a:cubicBezTo>
                <a:cubicBezTo>
                  <a:pt x="2602693" y="1317731"/>
                  <a:pt x="2534899" y="1420956"/>
                  <a:pt x="2584639" y="1590611"/>
                </a:cubicBezTo>
                <a:cubicBezTo>
                  <a:pt x="2634379" y="1760266"/>
                  <a:pt x="2538572" y="1963443"/>
                  <a:pt x="2584639" y="2288649"/>
                </a:cubicBezTo>
                <a:cubicBezTo>
                  <a:pt x="2630706" y="2613855"/>
                  <a:pt x="2571055" y="2597490"/>
                  <a:pt x="2584639" y="2860811"/>
                </a:cubicBezTo>
                <a:cubicBezTo>
                  <a:pt x="2598223" y="3124132"/>
                  <a:pt x="2511813" y="3273098"/>
                  <a:pt x="2584639" y="3558849"/>
                </a:cubicBezTo>
                <a:cubicBezTo>
                  <a:pt x="2657465" y="3844600"/>
                  <a:pt x="2522998" y="3915415"/>
                  <a:pt x="2584639" y="4193949"/>
                </a:cubicBezTo>
                <a:cubicBezTo>
                  <a:pt x="2646280" y="4472483"/>
                  <a:pt x="2532187" y="4472543"/>
                  <a:pt x="2584639" y="4703173"/>
                </a:cubicBezTo>
                <a:cubicBezTo>
                  <a:pt x="2637091" y="4933803"/>
                  <a:pt x="2554667" y="5055829"/>
                  <a:pt x="2584639" y="5338273"/>
                </a:cubicBezTo>
                <a:cubicBezTo>
                  <a:pt x="2614611" y="5620717"/>
                  <a:pt x="2546205" y="5600486"/>
                  <a:pt x="2584639" y="5784560"/>
                </a:cubicBezTo>
                <a:cubicBezTo>
                  <a:pt x="2623073" y="5968634"/>
                  <a:pt x="2553502" y="6058035"/>
                  <a:pt x="2584639" y="6293784"/>
                </a:cubicBezTo>
                <a:cubicBezTo>
                  <a:pt x="2426650" y="6305214"/>
                  <a:pt x="2345093" y="6269923"/>
                  <a:pt x="2145250" y="6293784"/>
                </a:cubicBezTo>
                <a:cubicBezTo>
                  <a:pt x="1945407" y="6317645"/>
                  <a:pt x="1795344" y="6239598"/>
                  <a:pt x="1576630" y="6293784"/>
                </a:cubicBezTo>
                <a:cubicBezTo>
                  <a:pt x="1357916" y="6347970"/>
                  <a:pt x="1239944" y="6289995"/>
                  <a:pt x="1033856" y="6293784"/>
                </a:cubicBezTo>
                <a:cubicBezTo>
                  <a:pt x="827768" y="6297573"/>
                  <a:pt x="677247" y="6230148"/>
                  <a:pt x="491081" y="6293784"/>
                </a:cubicBezTo>
                <a:cubicBezTo>
                  <a:pt x="304915" y="6357420"/>
                  <a:pt x="193461" y="6282452"/>
                  <a:pt x="0" y="6293784"/>
                </a:cubicBezTo>
                <a:cubicBezTo>
                  <a:pt x="-43054" y="6072286"/>
                  <a:pt x="46629" y="5951711"/>
                  <a:pt x="0" y="5847497"/>
                </a:cubicBezTo>
                <a:cubicBezTo>
                  <a:pt x="-46629" y="5743283"/>
                  <a:pt x="38710" y="5478933"/>
                  <a:pt x="0" y="5275335"/>
                </a:cubicBezTo>
                <a:cubicBezTo>
                  <a:pt x="-38710" y="5071737"/>
                  <a:pt x="43797" y="4966344"/>
                  <a:pt x="0" y="4703173"/>
                </a:cubicBezTo>
                <a:cubicBezTo>
                  <a:pt x="-43797" y="4440002"/>
                  <a:pt x="28514" y="4403910"/>
                  <a:pt x="0" y="4319824"/>
                </a:cubicBezTo>
                <a:cubicBezTo>
                  <a:pt x="-28514" y="4235738"/>
                  <a:pt x="23614" y="3989469"/>
                  <a:pt x="0" y="3684724"/>
                </a:cubicBezTo>
                <a:cubicBezTo>
                  <a:pt x="-23614" y="3379979"/>
                  <a:pt x="6726" y="3403458"/>
                  <a:pt x="0" y="3301376"/>
                </a:cubicBezTo>
                <a:cubicBezTo>
                  <a:pt x="-6726" y="3199294"/>
                  <a:pt x="50637" y="2861570"/>
                  <a:pt x="0" y="2729214"/>
                </a:cubicBezTo>
                <a:cubicBezTo>
                  <a:pt x="-50637" y="2596858"/>
                  <a:pt x="10004" y="2254165"/>
                  <a:pt x="0" y="2031176"/>
                </a:cubicBezTo>
                <a:cubicBezTo>
                  <a:pt x="-10004" y="1808187"/>
                  <a:pt x="80305" y="1478133"/>
                  <a:pt x="0" y="1333138"/>
                </a:cubicBezTo>
                <a:cubicBezTo>
                  <a:pt x="-80305" y="1188143"/>
                  <a:pt x="13266" y="908544"/>
                  <a:pt x="0" y="698038"/>
                </a:cubicBezTo>
                <a:cubicBezTo>
                  <a:pt x="-13266" y="487532"/>
                  <a:pt x="2791" y="197869"/>
                  <a:pt x="0" y="0"/>
                </a:cubicBezTo>
                <a:close/>
              </a:path>
              <a:path w="2584639" h="6293784" stroke="0" extrusionOk="0">
                <a:moveTo>
                  <a:pt x="0" y="0"/>
                </a:moveTo>
                <a:cubicBezTo>
                  <a:pt x="148896" y="-31066"/>
                  <a:pt x="370457" y="9028"/>
                  <a:pt x="491081" y="0"/>
                </a:cubicBezTo>
                <a:cubicBezTo>
                  <a:pt x="611705" y="-9028"/>
                  <a:pt x="776927" y="34081"/>
                  <a:pt x="930470" y="0"/>
                </a:cubicBezTo>
                <a:cubicBezTo>
                  <a:pt x="1084013" y="-34081"/>
                  <a:pt x="1250338" y="20113"/>
                  <a:pt x="1499091" y="0"/>
                </a:cubicBezTo>
                <a:cubicBezTo>
                  <a:pt x="1747844" y="-20113"/>
                  <a:pt x="1889909" y="23534"/>
                  <a:pt x="1990172" y="0"/>
                </a:cubicBezTo>
                <a:cubicBezTo>
                  <a:pt x="2090435" y="-23534"/>
                  <a:pt x="2305446" y="11771"/>
                  <a:pt x="2584639" y="0"/>
                </a:cubicBezTo>
                <a:cubicBezTo>
                  <a:pt x="2600820" y="169652"/>
                  <a:pt x="2523510" y="515323"/>
                  <a:pt x="2584639" y="698038"/>
                </a:cubicBezTo>
                <a:cubicBezTo>
                  <a:pt x="2645768" y="880753"/>
                  <a:pt x="2539413" y="1060481"/>
                  <a:pt x="2584639" y="1270200"/>
                </a:cubicBezTo>
                <a:cubicBezTo>
                  <a:pt x="2629865" y="1479919"/>
                  <a:pt x="2553964" y="1628333"/>
                  <a:pt x="2584639" y="1842362"/>
                </a:cubicBezTo>
                <a:cubicBezTo>
                  <a:pt x="2615314" y="2056391"/>
                  <a:pt x="2531903" y="2187671"/>
                  <a:pt x="2584639" y="2288649"/>
                </a:cubicBezTo>
                <a:cubicBezTo>
                  <a:pt x="2637375" y="2389627"/>
                  <a:pt x="2574915" y="2619481"/>
                  <a:pt x="2584639" y="2734935"/>
                </a:cubicBezTo>
                <a:cubicBezTo>
                  <a:pt x="2594363" y="2850389"/>
                  <a:pt x="2578112" y="3071400"/>
                  <a:pt x="2584639" y="3307097"/>
                </a:cubicBezTo>
                <a:cubicBezTo>
                  <a:pt x="2591166" y="3542794"/>
                  <a:pt x="2557013" y="3706622"/>
                  <a:pt x="2584639" y="3942197"/>
                </a:cubicBezTo>
                <a:cubicBezTo>
                  <a:pt x="2612265" y="4177772"/>
                  <a:pt x="2578811" y="4232725"/>
                  <a:pt x="2584639" y="4325546"/>
                </a:cubicBezTo>
                <a:cubicBezTo>
                  <a:pt x="2590467" y="4418367"/>
                  <a:pt x="2580891" y="4690530"/>
                  <a:pt x="2584639" y="4897708"/>
                </a:cubicBezTo>
                <a:cubicBezTo>
                  <a:pt x="2588387" y="5104886"/>
                  <a:pt x="2525673" y="5307211"/>
                  <a:pt x="2584639" y="5469870"/>
                </a:cubicBezTo>
                <a:cubicBezTo>
                  <a:pt x="2643605" y="5632529"/>
                  <a:pt x="2498163" y="6023100"/>
                  <a:pt x="2584639" y="6293784"/>
                </a:cubicBezTo>
                <a:cubicBezTo>
                  <a:pt x="2391425" y="6310310"/>
                  <a:pt x="2155974" y="6288371"/>
                  <a:pt x="2041865" y="6293784"/>
                </a:cubicBezTo>
                <a:cubicBezTo>
                  <a:pt x="1927756" y="6299197"/>
                  <a:pt x="1677984" y="6268119"/>
                  <a:pt x="1524937" y="6293784"/>
                </a:cubicBezTo>
                <a:cubicBezTo>
                  <a:pt x="1371890" y="6319449"/>
                  <a:pt x="1190046" y="6271755"/>
                  <a:pt x="1085548" y="6293784"/>
                </a:cubicBezTo>
                <a:cubicBezTo>
                  <a:pt x="981050" y="6315813"/>
                  <a:pt x="780107" y="6285707"/>
                  <a:pt x="620313" y="6293784"/>
                </a:cubicBezTo>
                <a:cubicBezTo>
                  <a:pt x="460520" y="6301861"/>
                  <a:pt x="156842" y="6268570"/>
                  <a:pt x="0" y="6293784"/>
                </a:cubicBezTo>
                <a:cubicBezTo>
                  <a:pt x="-56091" y="6103731"/>
                  <a:pt x="3238" y="5983717"/>
                  <a:pt x="0" y="5721622"/>
                </a:cubicBezTo>
                <a:cubicBezTo>
                  <a:pt x="-3238" y="5459527"/>
                  <a:pt x="57884" y="5431100"/>
                  <a:pt x="0" y="5149460"/>
                </a:cubicBezTo>
                <a:cubicBezTo>
                  <a:pt x="-57884" y="4867820"/>
                  <a:pt x="20013" y="4825330"/>
                  <a:pt x="0" y="4640235"/>
                </a:cubicBezTo>
                <a:cubicBezTo>
                  <a:pt x="-20013" y="4455141"/>
                  <a:pt x="13501" y="4406040"/>
                  <a:pt x="0" y="4256887"/>
                </a:cubicBezTo>
                <a:cubicBezTo>
                  <a:pt x="-13501" y="4107734"/>
                  <a:pt x="12046" y="3951433"/>
                  <a:pt x="0" y="3873538"/>
                </a:cubicBezTo>
                <a:cubicBezTo>
                  <a:pt x="-12046" y="3795643"/>
                  <a:pt x="45016" y="3419890"/>
                  <a:pt x="0" y="3238438"/>
                </a:cubicBezTo>
                <a:cubicBezTo>
                  <a:pt x="-45016" y="3056986"/>
                  <a:pt x="4408" y="2968215"/>
                  <a:pt x="0" y="2792151"/>
                </a:cubicBezTo>
                <a:cubicBezTo>
                  <a:pt x="-4408" y="2616087"/>
                  <a:pt x="18961" y="2410708"/>
                  <a:pt x="0" y="2094114"/>
                </a:cubicBezTo>
                <a:cubicBezTo>
                  <a:pt x="-18961" y="1777520"/>
                  <a:pt x="43442" y="1755021"/>
                  <a:pt x="0" y="1584889"/>
                </a:cubicBezTo>
                <a:cubicBezTo>
                  <a:pt x="-43442" y="1414758"/>
                  <a:pt x="27045" y="1367488"/>
                  <a:pt x="0" y="1201541"/>
                </a:cubicBezTo>
                <a:cubicBezTo>
                  <a:pt x="-27045" y="1035594"/>
                  <a:pt x="15652" y="797283"/>
                  <a:pt x="0" y="566441"/>
                </a:cubicBezTo>
                <a:cubicBezTo>
                  <a:pt x="-15652" y="335599"/>
                  <a:pt x="33495" y="168624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9DE36A7D-30A5-6146-AFDC-33CAD33BB5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0662" y="1747074"/>
            <a:ext cx="5046172" cy="1862774"/>
          </a:xfrm>
          <a:custGeom>
            <a:avLst/>
            <a:gdLst>
              <a:gd name="connsiteX0" fmla="*/ 0 w 2584639"/>
              <a:gd name="connsiteY0" fmla="*/ 0 h 6293784"/>
              <a:gd name="connsiteX1" fmla="*/ 542774 w 2584639"/>
              <a:gd name="connsiteY1" fmla="*/ 0 h 6293784"/>
              <a:gd name="connsiteX2" fmla="*/ 1111395 w 2584639"/>
              <a:gd name="connsiteY2" fmla="*/ 0 h 6293784"/>
              <a:gd name="connsiteX3" fmla="*/ 1576630 w 2584639"/>
              <a:gd name="connsiteY3" fmla="*/ 0 h 6293784"/>
              <a:gd name="connsiteX4" fmla="*/ 2119404 w 2584639"/>
              <a:gd name="connsiteY4" fmla="*/ 0 h 6293784"/>
              <a:gd name="connsiteX5" fmla="*/ 2584639 w 2584639"/>
              <a:gd name="connsiteY5" fmla="*/ 0 h 6293784"/>
              <a:gd name="connsiteX6" fmla="*/ 2584639 w 2584639"/>
              <a:gd name="connsiteY6" fmla="*/ 572162 h 6293784"/>
              <a:gd name="connsiteX7" fmla="*/ 2584639 w 2584639"/>
              <a:gd name="connsiteY7" fmla="*/ 1144324 h 6293784"/>
              <a:gd name="connsiteX8" fmla="*/ 2584639 w 2584639"/>
              <a:gd name="connsiteY8" fmla="*/ 1590611 h 6293784"/>
              <a:gd name="connsiteX9" fmla="*/ 2584639 w 2584639"/>
              <a:gd name="connsiteY9" fmla="*/ 2288649 h 6293784"/>
              <a:gd name="connsiteX10" fmla="*/ 2584639 w 2584639"/>
              <a:gd name="connsiteY10" fmla="*/ 2860811 h 6293784"/>
              <a:gd name="connsiteX11" fmla="*/ 2584639 w 2584639"/>
              <a:gd name="connsiteY11" fmla="*/ 3558849 h 6293784"/>
              <a:gd name="connsiteX12" fmla="*/ 2584639 w 2584639"/>
              <a:gd name="connsiteY12" fmla="*/ 4193949 h 6293784"/>
              <a:gd name="connsiteX13" fmla="*/ 2584639 w 2584639"/>
              <a:gd name="connsiteY13" fmla="*/ 4703173 h 6293784"/>
              <a:gd name="connsiteX14" fmla="*/ 2584639 w 2584639"/>
              <a:gd name="connsiteY14" fmla="*/ 5338273 h 6293784"/>
              <a:gd name="connsiteX15" fmla="*/ 2584639 w 2584639"/>
              <a:gd name="connsiteY15" fmla="*/ 5784560 h 6293784"/>
              <a:gd name="connsiteX16" fmla="*/ 2584639 w 2584639"/>
              <a:gd name="connsiteY16" fmla="*/ 6293784 h 6293784"/>
              <a:gd name="connsiteX17" fmla="*/ 2145250 w 2584639"/>
              <a:gd name="connsiteY17" fmla="*/ 6293784 h 6293784"/>
              <a:gd name="connsiteX18" fmla="*/ 1576630 w 2584639"/>
              <a:gd name="connsiteY18" fmla="*/ 6293784 h 6293784"/>
              <a:gd name="connsiteX19" fmla="*/ 1033856 w 2584639"/>
              <a:gd name="connsiteY19" fmla="*/ 6293784 h 6293784"/>
              <a:gd name="connsiteX20" fmla="*/ 491081 w 2584639"/>
              <a:gd name="connsiteY20" fmla="*/ 6293784 h 6293784"/>
              <a:gd name="connsiteX21" fmla="*/ 0 w 2584639"/>
              <a:gd name="connsiteY21" fmla="*/ 6293784 h 6293784"/>
              <a:gd name="connsiteX22" fmla="*/ 0 w 2584639"/>
              <a:gd name="connsiteY22" fmla="*/ 5847497 h 6293784"/>
              <a:gd name="connsiteX23" fmla="*/ 0 w 2584639"/>
              <a:gd name="connsiteY23" fmla="*/ 5275335 h 6293784"/>
              <a:gd name="connsiteX24" fmla="*/ 0 w 2584639"/>
              <a:gd name="connsiteY24" fmla="*/ 4703173 h 6293784"/>
              <a:gd name="connsiteX25" fmla="*/ 0 w 2584639"/>
              <a:gd name="connsiteY25" fmla="*/ 4319824 h 6293784"/>
              <a:gd name="connsiteX26" fmla="*/ 0 w 2584639"/>
              <a:gd name="connsiteY26" fmla="*/ 3684724 h 6293784"/>
              <a:gd name="connsiteX27" fmla="*/ 0 w 2584639"/>
              <a:gd name="connsiteY27" fmla="*/ 3301376 h 6293784"/>
              <a:gd name="connsiteX28" fmla="*/ 0 w 2584639"/>
              <a:gd name="connsiteY28" fmla="*/ 2729214 h 6293784"/>
              <a:gd name="connsiteX29" fmla="*/ 0 w 2584639"/>
              <a:gd name="connsiteY29" fmla="*/ 2031176 h 6293784"/>
              <a:gd name="connsiteX30" fmla="*/ 0 w 2584639"/>
              <a:gd name="connsiteY30" fmla="*/ 1333138 h 6293784"/>
              <a:gd name="connsiteX31" fmla="*/ 0 w 2584639"/>
              <a:gd name="connsiteY31" fmla="*/ 698038 h 6293784"/>
              <a:gd name="connsiteX32" fmla="*/ 0 w 2584639"/>
              <a:gd name="connsiteY32" fmla="*/ 0 h 6293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84639" h="6293784" fill="none" extrusionOk="0">
                <a:moveTo>
                  <a:pt x="0" y="0"/>
                </a:moveTo>
                <a:cubicBezTo>
                  <a:pt x="257271" y="-46433"/>
                  <a:pt x="413826" y="43319"/>
                  <a:pt x="542774" y="0"/>
                </a:cubicBezTo>
                <a:cubicBezTo>
                  <a:pt x="671722" y="-43319"/>
                  <a:pt x="836746" y="47360"/>
                  <a:pt x="1111395" y="0"/>
                </a:cubicBezTo>
                <a:cubicBezTo>
                  <a:pt x="1386044" y="-47360"/>
                  <a:pt x="1387359" y="43035"/>
                  <a:pt x="1576630" y="0"/>
                </a:cubicBezTo>
                <a:cubicBezTo>
                  <a:pt x="1765901" y="-43035"/>
                  <a:pt x="1890066" y="19307"/>
                  <a:pt x="2119404" y="0"/>
                </a:cubicBezTo>
                <a:cubicBezTo>
                  <a:pt x="2348742" y="-19307"/>
                  <a:pt x="2457365" y="10809"/>
                  <a:pt x="2584639" y="0"/>
                </a:cubicBezTo>
                <a:cubicBezTo>
                  <a:pt x="2646519" y="185420"/>
                  <a:pt x="2516627" y="336986"/>
                  <a:pt x="2584639" y="572162"/>
                </a:cubicBezTo>
                <a:cubicBezTo>
                  <a:pt x="2652651" y="807338"/>
                  <a:pt x="2566585" y="970917"/>
                  <a:pt x="2584639" y="1144324"/>
                </a:cubicBezTo>
                <a:cubicBezTo>
                  <a:pt x="2602693" y="1317731"/>
                  <a:pt x="2534899" y="1420956"/>
                  <a:pt x="2584639" y="1590611"/>
                </a:cubicBezTo>
                <a:cubicBezTo>
                  <a:pt x="2634379" y="1760266"/>
                  <a:pt x="2538572" y="1963443"/>
                  <a:pt x="2584639" y="2288649"/>
                </a:cubicBezTo>
                <a:cubicBezTo>
                  <a:pt x="2630706" y="2613855"/>
                  <a:pt x="2571055" y="2597490"/>
                  <a:pt x="2584639" y="2860811"/>
                </a:cubicBezTo>
                <a:cubicBezTo>
                  <a:pt x="2598223" y="3124132"/>
                  <a:pt x="2511813" y="3273098"/>
                  <a:pt x="2584639" y="3558849"/>
                </a:cubicBezTo>
                <a:cubicBezTo>
                  <a:pt x="2657465" y="3844600"/>
                  <a:pt x="2522998" y="3915415"/>
                  <a:pt x="2584639" y="4193949"/>
                </a:cubicBezTo>
                <a:cubicBezTo>
                  <a:pt x="2646280" y="4472483"/>
                  <a:pt x="2532187" y="4472543"/>
                  <a:pt x="2584639" y="4703173"/>
                </a:cubicBezTo>
                <a:cubicBezTo>
                  <a:pt x="2637091" y="4933803"/>
                  <a:pt x="2554667" y="5055829"/>
                  <a:pt x="2584639" y="5338273"/>
                </a:cubicBezTo>
                <a:cubicBezTo>
                  <a:pt x="2614611" y="5620717"/>
                  <a:pt x="2546205" y="5600486"/>
                  <a:pt x="2584639" y="5784560"/>
                </a:cubicBezTo>
                <a:cubicBezTo>
                  <a:pt x="2623073" y="5968634"/>
                  <a:pt x="2553502" y="6058035"/>
                  <a:pt x="2584639" y="6293784"/>
                </a:cubicBezTo>
                <a:cubicBezTo>
                  <a:pt x="2426650" y="6305214"/>
                  <a:pt x="2345093" y="6269923"/>
                  <a:pt x="2145250" y="6293784"/>
                </a:cubicBezTo>
                <a:cubicBezTo>
                  <a:pt x="1945407" y="6317645"/>
                  <a:pt x="1795344" y="6239598"/>
                  <a:pt x="1576630" y="6293784"/>
                </a:cubicBezTo>
                <a:cubicBezTo>
                  <a:pt x="1357916" y="6347970"/>
                  <a:pt x="1239944" y="6289995"/>
                  <a:pt x="1033856" y="6293784"/>
                </a:cubicBezTo>
                <a:cubicBezTo>
                  <a:pt x="827768" y="6297573"/>
                  <a:pt x="677247" y="6230148"/>
                  <a:pt x="491081" y="6293784"/>
                </a:cubicBezTo>
                <a:cubicBezTo>
                  <a:pt x="304915" y="6357420"/>
                  <a:pt x="193461" y="6282452"/>
                  <a:pt x="0" y="6293784"/>
                </a:cubicBezTo>
                <a:cubicBezTo>
                  <a:pt x="-43054" y="6072286"/>
                  <a:pt x="46629" y="5951711"/>
                  <a:pt x="0" y="5847497"/>
                </a:cubicBezTo>
                <a:cubicBezTo>
                  <a:pt x="-46629" y="5743283"/>
                  <a:pt x="38710" y="5478933"/>
                  <a:pt x="0" y="5275335"/>
                </a:cubicBezTo>
                <a:cubicBezTo>
                  <a:pt x="-38710" y="5071737"/>
                  <a:pt x="43797" y="4966344"/>
                  <a:pt x="0" y="4703173"/>
                </a:cubicBezTo>
                <a:cubicBezTo>
                  <a:pt x="-43797" y="4440002"/>
                  <a:pt x="28514" y="4403910"/>
                  <a:pt x="0" y="4319824"/>
                </a:cubicBezTo>
                <a:cubicBezTo>
                  <a:pt x="-28514" y="4235738"/>
                  <a:pt x="23614" y="3989469"/>
                  <a:pt x="0" y="3684724"/>
                </a:cubicBezTo>
                <a:cubicBezTo>
                  <a:pt x="-23614" y="3379979"/>
                  <a:pt x="6726" y="3403458"/>
                  <a:pt x="0" y="3301376"/>
                </a:cubicBezTo>
                <a:cubicBezTo>
                  <a:pt x="-6726" y="3199294"/>
                  <a:pt x="50637" y="2861570"/>
                  <a:pt x="0" y="2729214"/>
                </a:cubicBezTo>
                <a:cubicBezTo>
                  <a:pt x="-50637" y="2596858"/>
                  <a:pt x="10004" y="2254165"/>
                  <a:pt x="0" y="2031176"/>
                </a:cubicBezTo>
                <a:cubicBezTo>
                  <a:pt x="-10004" y="1808187"/>
                  <a:pt x="80305" y="1478133"/>
                  <a:pt x="0" y="1333138"/>
                </a:cubicBezTo>
                <a:cubicBezTo>
                  <a:pt x="-80305" y="1188143"/>
                  <a:pt x="13266" y="908544"/>
                  <a:pt x="0" y="698038"/>
                </a:cubicBezTo>
                <a:cubicBezTo>
                  <a:pt x="-13266" y="487532"/>
                  <a:pt x="2791" y="197869"/>
                  <a:pt x="0" y="0"/>
                </a:cubicBezTo>
                <a:close/>
              </a:path>
              <a:path w="2584639" h="6293784" stroke="0" extrusionOk="0">
                <a:moveTo>
                  <a:pt x="0" y="0"/>
                </a:moveTo>
                <a:cubicBezTo>
                  <a:pt x="148896" y="-31066"/>
                  <a:pt x="370457" y="9028"/>
                  <a:pt x="491081" y="0"/>
                </a:cubicBezTo>
                <a:cubicBezTo>
                  <a:pt x="611705" y="-9028"/>
                  <a:pt x="776927" y="34081"/>
                  <a:pt x="930470" y="0"/>
                </a:cubicBezTo>
                <a:cubicBezTo>
                  <a:pt x="1084013" y="-34081"/>
                  <a:pt x="1250338" y="20113"/>
                  <a:pt x="1499091" y="0"/>
                </a:cubicBezTo>
                <a:cubicBezTo>
                  <a:pt x="1747844" y="-20113"/>
                  <a:pt x="1889909" y="23534"/>
                  <a:pt x="1990172" y="0"/>
                </a:cubicBezTo>
                <a:cubicBezTo>
                  <a:pt x="2090435" y="-23534"/>
                  <a:pt x="2305446" y="11771"/>
                  <a:pt x="2584639" y="0"/>
                </a:cubicBezTo>
                <a:cubicBezTo>
                  <a:pt x="2600820" y="169652"/>
                  <a:pt x="2523510" y="515323"/>
                  <a:pt x="2584639" y="698038"/>
                </a:cubicBezTo>
                <a:cubicBezTo>
                  <a:pt x="2645768" y="880753"/>
                  <a:pt x="2539413" y="1060481"/>
                  <a:pt x="2584639" y="1270200"/>
                </a:cubicBezTo>
                <a:cubicBezTo>
                  <a:pt x="2629865" y="1479919"/>
                  <a:pt x="2553964" y="1628333"/>
                  <a:pt x="2584639" y="1842362"/>
                </a:cubicBezTo>
                <a:cubicBezTo>
                  <a:pt x="2615314" y="2056391"/>
                  <a:pt x="2531903" y="2187671"/>
                  <a:pt x="2584639" y="2288649"/>
                </a:cubicBezTo>
                <a:cubicBezTo>
                  <a:pt x="2637375" y="2389627"/>
                  <a:pt x="2574915" y="2619481"/>
                  <a:pt x="2584639" y="2734935"/>
                </a:cubicBezTo>
                <a:cubicBezTo>
                  <a:pt x="2594363" y="2850389"/>
                  <a:pt x="2578112" y="3071400"/>
                  <a:pt x="2584639" y="3307097"/>
                </a:cubicBezTo>
                <a:cubicBezTo>
                  <a:pt x="2591166" y="3542794"/>
                  <a:pt x="2557013" y="3706622"/>
                  <a:pt x="2584639" y="3942197"/>
                </a:cubicBezTo>
                <a:cubicBezTo>
                  <a:pt x="2612265" y="4177772"/>
                  <a:pt x="2578811" y="4232725"/>
                  <a:pt x="2584639" y="4325546"/>
                </a:cubicBezTo>
                <a:cubicBezTo>
                  <a:pt x="2590467" y="4418367"/>
                  <a:pt x="2580891" y="4690530"/>
                  <a:pt x="2584639" y="4897708"/>
                </a:cubicBezTo>
                <a:cubicBezTo>
                  <a:pt x="2588387" y="5104886"/>
                  <a:pt x="2525673" y="5307211"/>
                  <a:pt x="2584639" y="5469870"/>
                </a:cubicBezTo>
                <a:cubicBezTo>
                  <a:pt x="2643605" y="5632529"/>
                  <a:pt x="2498163" y="6023100"/>
                  <a:pt x="2584639" y="6293784"/>
                </a:cubicBezTo>
                <a:cubicBezTo>
                  <a:pt x="2391425" y="6310310"/>
                  <a:pt x="2155974" y="6288371"/>
                  <a:pt x="2041865" y="6293784"/>
                </a:cubicBezTo>
                <a:cubicBezTo>
                  <a:pt x="1927756" y="6299197"/>
                  <a:pt x="1677984" y="6268119"/>
                  <a:pt x="1524937" y="6293784"/>
                </a:cubicBezTo>
                <a:cubicBezTo>
                  <a:pt x="1371890" y="6319449"/>
                  <a:pt x="1190046" y="6271755"/>
                  <a:pt x="1085548" y="6293784"/>
                </a:cubicBezTo>
                <a:cubicBezTo>
                  <a:pt x="981050" y="6315813"/>
                  <a:pt x="780107" y="6285707"/>
                  <a:pt x="620313" y="6293784"/>
                </a:cubicBezTo>
                <a:cubicBezTo>
                  <a:pt x="460520" y="6301861"/>
                  <a:pt x="156842" y="6268570"/>
                  <a:pt x="0" y="6293784"/>
                </a:cubicBezTo>
                <a:cubicBezTo>
                  <a:pt x="-56091" y="6103731"/>
                  <a:pt x="3238" y="5983717"/>
                  <a:pt x="0" y="5721622"/>
                </a:cubicBezTo>
                <a:cubicBezTo>
                  <a:pt x="-3238" y="5459527"/>
                  <a:pt x="57884" y="5431100"/>
                  <a:pt x="0" y="5149460"/>
                </a:cubicBezTo>
                <a:cubicBezTo>
                  <a:pt x="-57884" y="4867820"/>
                  <a:pt x="20013" y="4825330"/>
                  <a:pt x="0" y="4640235"/>
                </a:cubicBezTo>
                <a:cubicBezTo>
                  <a:pt x="-20013" y="4455141"/>
                  <a:pt x="13501" y="4406040"/>
                  <a:pt x="0" y="4256887"/>
                </a:cubicBezTo>
                <a:cubicBezTo>
                  <a:pt x="-13501" y="4107734"/>
                  <a:pt x="12046" y="3951433"/>
                  <a:pt x="0" y="3873538"/>
                </a:cubicBezTo>
                <a:cubicBezTo>
                  <a:pt x="-12046" y="3795643"/>
                  <a:pt x="45016" y="3419890"/>
                  <a:pt x="0" y="3238438"/>
                </a:cubicBezTo>
                <a:cubicBezTo>
                  <a:pt x="-45016" y="3056986"/>
                  <a:pt x="4408" y="2968215"/>
                  <a:pt x="0" y="2792151"/>
                </a:cubicBezTo>
                <a:cubicBezTo>
                  <a:pt x="-4408" y="2616087"/>
                  <a:pt x="18961" y="2410708"/>
                  <a:pt x="0" y="2094114"/>
                </a:cubicBezTo>
                <a:cubicBezTo>
                  <a:pt x="-18961" y="1777520"/>
                  <a:pt x="43442" y="1755021"/>
                  <a:pt x="0" y="1584889"/>
                </a:cubicBezTo>
                <a:cubicBezTo>
                  <a:pt x="-43442" y="1414758"/>
                  <a:pt x="27045" y="1367488"/>
                  <a:pt x="0" y="1201541"/>
                </a:cubicBezTo>
                <a:cubicBezTo>
                  <a:pt x="-27045" y="1035594"/>
                  <a:pt x="15652" y="797283"/>
                  <a:pt x="0" y="566441"/>
                </a:cubicBezTo>
                <a:cubicBezTo>
                  <a:pt x="-15652" y="335599"/>
                  <a:pt x="33495" y="168624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69D0EBAC-CDB6-0B74-B7E4-59562F48CC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4454" y="4089132"/>
            <a:ext cx="5072379" cy="1872448"/>
          </a:xfrm>
          <a:custGeom>
            <a:avLst/>
            <a:gdLst>
              <a:gd name="connsiteX0" fmla="*/ 0 w 2584639"/>
              <a:gd name="connsiteY0" fmla="*/ 0 h 6293784"/>
              <a:gd name="connsiteX1" fmla="*/ 542774 w 2584639"/>
              <a:gd name="connsiteY1" fmla="*/ 0 h 6293784"/>
              <a:gd name="connsiteX2" fmla="*/ 1111395 w 2584639"/>
              <a:gd name="connsiteY2" fmla="*/ 0 h 6293784"/>
              <a:gd name="connsiteX3" fmla="*/ 1576630 w 2584639"/>
              <a:gd name="connsiteY3" fmla="*/ 0 h 6293784"/>
              <a:gd name="connsiteX4" fmla="*/ 2119404 w 2584639"/>
              <a:gd name="connsiteY4" fmla="*/ 0 h 6293784"/>
              <a:gd name="connsiteX5" fmla="*/ 2584639 w 2584639"/>
              <a:gd name="connsiteY5" fmla="*/ 0 h 6293784"/>
              <a:gd name="connsiteX6" fmla="*/ 2584639 w 2584639"/>
              <a:gd name="connsiteY6" fmla="*/ 572162 h 6293784"/>
              <a:gd name="connsiteX7" fmla="*/ 2584639 w 2584639"/>
              <a:gd name="connsiteY7" fmla="*/ 1144324 h 6293784"/>
              <a:gd name="connsiteX8" fmla="*/ 2584639 w 2584639"/>
              <a:gd name="connsiteY8" fmla="*/ 1590611 h 6293784"/>
              <a:gd name="connsiteX9" fmla="*/ 2584639 w 2584639"/>
              <a:gd name="connsiteY9" fmla="*/ 2288649 h 6293784"/>
              <a:gd name="connsiteX10" fmla="*/ 2584639 w 2584639"/>
              <a:gd name="connsiteY10" fmla="*/ 2860811 h 6293784"/>
              <a:gd name="connsiteX11" fmla="*/ 2584639 w 2584639"/>
              <a:gd name="connsiteY11" fmla="*/ 3558849 h 6293784"/>
              <a:gd name="connsiteX12" fmla="*/ 2584639 w 2584639"/>
              <a:gd name="connsiteY12" fmla="*/ 4193949 h 6293784"/>
              <a:gd name="connsiteX13" fmla="*/ 2584639 w 2584639"/>
              <a:gd name="connsiteY13" fmla="*/ 4703173 h 6293784"/>
              <a:gd name="connsiteX14" fmla="*/ 2584639 w 2584639"/>
              <a:gd name="connsiteY14" fmla="*/ 5338273 h 6293784"/>
              <a:gd name="connsiteX15" fmla="*/ 2584639 w 2584639"/>
              <a:gd name="connsiteY15" fmla="*/ 5784560 h 6293784"/>
              <a:gd name="connsiteX16" fmla="*/ 2584639 w 2584639"/>
              <a:gd name="connsiteY16" fmla="*/ 6293784 h 6293784"/>
              <a:gd name="connsiteX17" fmla="*/ 2145250 w 2584639"/>
              <a:gd name="connsiteY17" fmla="*/ 6293784 h 6293784"/>
              <a:gd name="connsiteX18" fmla="*/ 1576630 w 2584639"/>
              <a:gd name="connsiteY18" fmla="*/ 6293784 h 6293784"/>
              <a:gd name="connsiteX19" fmla="*/ 1033856 w 2584639"/>
              <a:gd name="connsiteY19" fmla="*/ 6293784 h 6293784"/>
              <a:gd name="connsiteX20" fmla="*/ 491081 w 2584639"/>
              <a:gd name="connsiteY20" fmla="*/ 6293784 h 6293784"/>
              <a:gd name="connsiteX21" fmla="*/ 0 w 2584639"/>
              <a:gd name="connsiteY21" fmla="*/ 6293784 h 6293784"/>
              <a:gd name="connsiteX22" fmla="*/ 0 w 2584639"/>
              <a:gd name="connsiteY22" fmla="*/ 5847497 h 6293784"/>
              <a:gd name="connsiteX23" fmla="*/ 0 w 2584639"/>
              <a:gd name="connsiteY23" fmla="*/ 5275335 h 6293784"/>
              <a:gd name="connsiteX24" fmla="*/ 0 w 2584639"/>
              <a:gd name="connsiteY24" fmla="*/ 4703173 h 6293784"/>
              <a:gd name="connsiteX25" fmla="*/ 0 w 2584639"/>
              <a:gd name="connsiteY25" fmla="*/ 4319824 h 6293784"/>
              <a:gd name="connsiteX26" fmla="*/ 0 w 2584639"/>
              <a:gd name="connsiteY26" fmla="*/ 3684724 h 6293784"/>
              <a:gd name="connsiteX27" fmla="*/ 0 w 2584639"/>
              <a:gd name="connsiteY27" fmla="*/ 3301376 h 6293784"/>
              <a:gd name="connsiteX28" fmla="*/ 0 w 2584639"/>
              <a:gd name="connsiteY28" fmla="*/ 2729214 h 6293784"/>
              <a:gd name="connsiteX29" fmla="*/ 0 w 2584639"/>
              <a:gd name="connsiteY29" fmla="*/ 2031176 h 6293784"/>
              <a:gd name="connsiteX30" fmla="*/ 0 w 2584639"/>
              <a:gd name="connsiteY30" fmla="*/ 1333138 h 6293784"/>
              <a:gd name="connsiteX31" fmla="*/ 0 w 2584639"/>
              <a:gd name="connsiteY31" fmla="*/ 698038 h 6293784"/>
              <a:gd name="connsiteX32" fmla="*/ 0 w 2584639"/>
              <a:gd name="connsiteY32" fmla="*/ 0 h 6293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84639" h="6293784" fill="none" extrusionOk="0">
                <a:moveTo>
                  <a:pt x="0" y="0"/>
                </a:moveTo>
                <a:cubicBezTo>
                  <a:pt x="257271" y="-46433"/>
                  <a:pt x="413826" y="43319"/>
                  <a:pt x="542774" y="0"/>
                </a:cubicBezTo>
                <a:cubicBezTo>
                  <a:pt x="671722" y="-43319"/>
                  <a:pt x="836746" y="47360"/>
                  <a:pt x="1111395" y="0"/>
                </a:cubicBezTo>
                <a:cubicBezTo>
                  <a:pt x="1386044" y="-47360"/>
                  <a:pt x="1387359" y="43035"/>
                  <a:pt x="1576630" y="0"/>
                </a:cubicBezTo>
                <a:cubicBezTo>
                  <a:pt x="1765901" y="-43035"/>
                  <a:pt x="1890066" y="19307"/>
                  <a:pt x="2119404" y="0"/>
                </a:cubicBezTo>
                <a:cubicBezTo>
                  <a:pt x="2348742" y="-19307"/>
                  <a:pt x="2457365" y="10809"/>
                  <a:pt x="2584639" y="0"/>
                </a:cubicBezTo>
                <a:cubicBezTo>
                  <a:pt x="2646519" y="185420"/>
                  <a:pt x="2516627" y="336986"/>
                  <a:pt x="2584639" y="572162"/>
                </a:cubicBezTo>
                <a:cubicBezTo>
                  <a:pt x="2652651" y="807338"/>
                  <a:pt x="2566585" y="970917"/>
                  <a:pt x="2584639" y="1144324"/>
                </a:cubicBezTo>
                <a:cubicBezTo>
                  <a:pt x="2602693" y="1317731"/>
                  <a:pt x="2534899" y="1420956"/>
                  <a:pt x="2584639" y="1590611"/>
                </a:cubicBezTo>
                <a:cubicBezTo>
                  <a:pt x="2634379" y="1760266"/>
                  <a:pt x="2538572" y="1963443"/>
                  <a:pt x="2584639" y="2288649"/>
                </a:cubicBezTo>
                <a:cubicBezTo>
                  <a:pt x="2630706" y="2613855"/>
                  <a:pt x="2571055" y="2597490"/>
                  <a:pt x="2584639" y="2860811"/>
                </a:cubicBezTo>
                <a:cubicBezTo>
                  <a:pt x="2598223" y="3124132"/>
                  <a:pt x="2511813" y="3273098"/>
                  <a:pt x="2584639" y="3558849"/>
                </a:cubicBezTo>
                <a:cubicBezTo>
                  <a:pt x="2657465" y="3844600"/>
                  <a:pt x="2522998" y="3915415"/>
                  <a:pt x="2584639" y="4193949"/>
                </a:cubicBezTo>
                <a:cubicBezTo>
                  <a:pt x="2646280" y="4472483"/>
                  <a:pt x="2532187" y="4472543"/>
                  <a:pt x="2584639" y="4703173"/>
                </a:cubicBezTo>
                <a:cubicBezTo>
                  <a:pt x="2637091" y="4933803"/>
                  <a:pt x="2554667" y="5055829"/>
                  <a:pt x="2584639" y="5338273"/>
                </a:cubicBezTo>
                <a:cubicBezTo>
                  <a:pt x="2614611" y="5620717"/>
                  <a:pt x="2546205" y="5600486"/>
                  <a:pt x="2584639" y="5784560"/>
                </a:cubicBezTo>
                <a:cubicBezTo>
                  <a:pt x="2623073" y="5968634"/>
                  <a:pt x="2553502" y="6058035"/>
                  <a:pt x="2584639" y="6293784"/>
                </a:cubicBezTo>
                <a:cubicBezTo>
                  <a:pt x="2426650" y="6305214"/>
                  <a:pt x="2345093" y="6269923"/>
                  <a:pt x="2145250" y="6293784"/>
                </a:cubicBezTo>
                <a:cubicBezTo>
                  <a:pt x="1945407" y="6317645"/>
                  <a:pt x="1795344" y="6239598"/>
                  <a:pt x="1576630" y="6293784"/>
                </a:cubicBezTo>
                <a:cubicBezTo>
                  <a:pt x="1357916" y="6347970"/>
                  <a:pt x="1239944" y="6289995"/>
                  <a:pt x="1033856" y="6293784"/>
                </a:cubicBezTo>
                <a:cubicBezTo>
                  <a:pt x="827768" y="6297573"/>
                  <a:pt x="677247" y="6230148"/>
                  <a:pt x="491081" y="6293784"/>
                </a:cubicBezTo>
                <a:cubicBezTo>
                  <a:pt x="304915" y="6357420"/>
                  <a:pt x="193461" y="6282452"/>
                  <a:pt x="0" y="6293784"/>
                </a:cubicBezTo>
                <a:cubicBezTo>
                  <a:pt x="-43054" y="6072286"/>
                  <a:pt x="46629" y="5951711"/>
                  <a:pt x="0" y="5847497"/>
                </a:cubicBezTo>
                <a:cubicBezTo>
                  <a:pt x="-46629" y="5743283"/>
                  <a:pt x="38710" y="5478933"/>
                  <a:pt x="0" y="5275335"/>
                </a:cubicBezTo>
                <a:cubicBezTo>
                  <a:pt x="-38710" y="5071737"/>
                  <a:pt x="43797" y="4966344"/>
                  <a:pt x="0" y="4703173"/>
                </a:cubicBezTo>
                <a:cubicBezTo>
                  <a:pt x="-43797" y="4440002"/>
                  <a:pt x="28514" y="4403910"/>
                  <a:pt x="0" y="4319824"/>
                </a:cubicBezTo>
                <a:cubicBezTo>
                  <a:pt x="-28514" y="4235738"/>
                  <a:pt x="23614" y="3989469"/>
                  <a:pt x="0" y="3684724"/>
                </a:cubicBezTo>
                <a:cubicBezTo>
                  <a:pt x="-23614" y="3379979"/>
                  <a:pt x="6726" y="3403458"/>
                  <a:pt x="0" y="3301376"/>
                </a:cubicBezTo>
                <a:cubicBezTo>
                  <a:pt x="-6726" y="3199294"/>
                  <a:pt x="50637" y="2861570"/>
                  <a:pt x="0" y="2729214"/>
                </a:cubicBezTo>
                <a:cubicBezTo>
                  <a:pt x="-50637" y="2596858"/>
                  <a:pt x="10004" y="2254165"/>
                  <a:pt x="0" y="2031176"/>
                </a:cubicBezTo>
                <a:cubicBezTo>
                  <a:pt x="-10004" y="1808187"/>
                  <a:pt x="80305" y="1478133"/>
                  <a:pt x="0" y="1333138"/>
                </a:cubicBezTo>
                <a:cubicBezTo>
                  <a:pt x="-80305" y="1188143"/>
                  <a:pt x="13266" y="908544"/>
                  <a:pt x="0" y="698038"/>
                </a:cubicBezTo>
                <a:cubicBezTo>
                  <a:pt x="-13266" y="487532"/>
                  <a:pt x="2791" y="197869"/>
                  <a:pt x="0" y="0"/>
                </a:cubicBezTo>
                <a:close/>
              </a:path>
              <a:path w="2584639" h="6293784" stroke="0" extrusionOk="0">
                <a:moveTo>
                  <a:pt x="0" y="0"/>
                </a:moveTo>
                <a:cubicBezTo>
                  <a:pt x="148896" y="-31066"/>
                  <a:pt x="370457" y="9028"/>
                  <a:pt x="491081" y="0"/>
                </a:cubicBezTo>
                <a:cubicBezTo>
                  <a:pt x="611705" y="-9028"/>
                  <a:pt x="776927" y="34081"/>
                  <a:pt x="930470" y="0"/>
                </a:cubicBezTo>
                <a:cubicBezTo>
                  <a:pt x="1084013" y="-34081"/>
                  <a:pt x="1250338" y="20113"/>
                  <a:pt x="1499091" y="0"/>
                </a:cubicBezTo>
                <a:cubicBezTo>
                  <a:pt x="1747844" y="-20113"/>
                  <a:pt x="1889909" y="23534"/>
                  <a:pt x="1990172" y="0"/>
                </a:cubicBezTo>
                <a:cubicBezTo>
                  <a:pt x="2090435" y="-23534"/>
                  <a:pt x="2305446" y="11771"/>
                  <a:pt x="2584639" y="0"/>
                </a:cubicBezTo>
                <a:cubicBezTo>
                  <a:pt x="2600820" y="169652"/>
                  <a:pt x="2523510" y="515323"/>
                  <a:pt x="2584639" y="698038"/>
                </a:cubicBezTo>
                <a:cubicBezTo>
                  <a:pt x="2645768" y="880753"/>
                  <a:pt x="2539413" y="1060481"/>
                  <a:pt x="2584639" y="1270200"/>
                </a:cubicBezTo>
                <a:cubicBezTo>
                  <a:pt x="2629865" y="1479919"/>
                  <a:pt x="2553964" y="1628333"/>
                  <a:pt x="2584639" y="1842362"/>
                </a:cubicBezTo>
                <a:cubicBezTo>
                  <a:pt x="2615314" y="2056391"/>
                  <a:pt x="2531903" y="2187671"/>
                  <a:pt x="2584639" y="2288649"/>
                </a:cubicBezTo>
                <a:cubicBezTo>
                  <a:pt x="2637375" y="2389627"/>
                  <a:pt x="2574915" y="2619481"/>
                  <a:pt x="2584639" y="2734935"/>
                </a:cubicBezTo>
                <a:cubicBezTo>
                  <a:pt x="2594363" y="2850389"/>
                  <a:pt x="2578112" y="3071400"/>
                  <a:pt x="2584639" y="3307097"/>
                </a:cubicBezTo>
                <a:cubicBezTo>
                  <a:pt x="2591166" y="3542794"/>
                  <a:pt x="2557013" y="3706622"/>
                  <a:pt x="2584639" y="3942197"/>
                </a:cubicBezTo>
                <a:cubicBezTo>
                  <a:pt x="2612265" y="4177772"/>
                  <a:pt x="2578811" y="4232725"/>
                  <a:pt x="2584639" y="4325546"/>
                </a:cubicBezTo>
                <a:cubicBezTo>
                  <a:pt x="2590467" y="4418367"/>
                  <a:pt x="2580891" y="4690530"/>
                  <a:pt x="2584639" y="4897708"/>
                </a:cubicBezTo>
                <a:cubicBezTo>
                  <a:pt x="2588387" y="5104886"/>
                  <a:pt x="2525673" y="5307211"/>
                  <a:pt x="2584639" y="5469870"/>
                </a:cubicBezTo>
                <a:cubicBezTo>
                  <a:pt x="2643605" y="5632529"/>
                  <a:pt x="2498163" y="6023100"/>
                  <a:pt x="2584639" y="6293784"/>
                </a:cubicBezTo>
                <a:cubicBezTo>
                  <a:pt x="2391425" y="6310310"/>
                  <a:pt x="2155974" y="6288371"/>
                  <a:pt x="2041865" y="6293784"/>
                </a:cubicBezTo>
                <a:cubicBezTo>
                  <a:pt x="1927756" y="6299197"/>
                  <a:pt x="1677984" y="6268119"/>
                  <a:pt x="1524937" y="6293784"/>
                </a:cubicBezTo>
                <a:cubicBezTo>
                  <a:pt x="1371890" y="6319449"/>
                  <a:pt x="1190046" y="6271755"/>
                  <a:pt x="1085548" y="6293784"/>
                </a:cubicBezTo>
                <a:cubicBezTo>
                  <a:pt x="981050" y="6315813"/>
                  <a:pt x="780107" y="6285707"/>
                  <a:pt x="620313" y="6293784"/>
                </a:cubicBezTo>
                <a:cubicBezTo>
                  <a:pt x="460520" y="6301861"/>
                  <a:pt x="156842" y="6268570"/>
                  <a:pt x="0" y="6293784"/>
                </a:cubicBezTo>
                <a:cubicBezTo>
                  <a:pt x="-56091" y="6103731"/>
                  <a:pt x="3238" y="5983717"/>
                  <a:pt x="0" y="5721622"/>
                </a:cubicBezTo>
                <a:cubicBezTo>
                  <a:pt x="-3238" y="5459527"/>
                  <a:pt x="57884" y="5431100"/>
                  <a:pt x="0" y="5149460"/>
                </a:cubicBezTo>
                <a:cubicBezTo>
                  <a:pt x="-57884" y="4867820"/>
                  <a:pt x="20013" y="4825330"/>
                  <a:pt x="0" y="4640235"/>
                </a:cubicBezTo>
                <a:cubicBezTo>
                  <a:pt x="-20013" y="4455141"/>
                  <a:pt x="13501" y="4406040"/>
                  <a:pt x="0" y="4256887"/>
                </a:cubicBezTo>
                <a:cubicBezTo>
                  <a:pt x="-13501" y="4107734"/>
                  <a:pt x="12046" y="3951433"/>
                  <a:pt x="0" y="3873538"/>
                </a:cubicBezTo>
                <a:cubicBezTo>
                  <a:pt x="-12046" y="3795643"/>
                  <a:pt x="45016" y="3419890"/>
                  <a:pt x="0" y="3238438"/>
                </a:cubicBezTo>
                <a:cubicBezTo>
                  <a:pt x="-45016" y="3056986"/>
                  <a:pt x="4408" y="2968215"/>
                  <a:pt x="0" y="2792151"/>
                </a:cubicBezTo>
                <a:cubicBezTo>
                  <a:pt x="-4408" y="2616087"/>
                  <a:pt x="18961" y="2410708"/>
                  <a:pt x="0" y="2094114"/>
                </a:cubicBezTo>
                <a:cubicBezTo>
                  <a:pt x="-18961" y="1777520"/>
                  <a:pt x="43442" y="1755021"/>
                  <a:pt x="0" y="1584889"/>
                </a:cubicBezTo>
                <a:cubicBezTo>
                  <a:pt x="-43442" y="1414758"/>
                  <a:pt x="27045" y="1367488"/>
                  <a:pt x="0" y="1201541"/>
                </a:cubicBezTo>
                <a:cubicBezTo>
                  <a:pt x="-27045" y="1035594"/>
                  <a:pt x="15652" y="797283"/>
                  <a:pt x="0" y="566441"/>
                </a:cubicBezTo>
                <a:cubicBezTo>
                  <a:pt x="-15652" y="335599"/>
                  <a:pt x="33495" y="168624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325152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3B5040-8811-46FF-49A8-1A512BC25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0FDB3892-C311-6D01-9711-314C685BC4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9482" y="220040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D6AE0696-3BD0-9323-7880-8E102CAA2B20}"/>
              </a:ext>
            </a:extLst>
          </p:cNvPr>
          <p:cNvSpPr txBox="1"/>
          <p:nvPr/>
        </p:nvSpPr>
        <p:spPr>
          <a:xfrm rot="16200000">
            <a:off x="-2504052" y="2895481"/>
            <a:ext cx="5715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Processchema in stukjes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0CC56F7-2D0B-BE44-6D80-9DD6052CAD7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634"/>
          <a:stretch>
            <a:fillRect/>
          </a:stretch>
        </p:blipFill>
        <p:spPr>
          <a:xfrm>
            <a:off x="707887" y="302422"/>
            <a:ext cx="2567954" cy="6253155"/>
          </a:xfrm>
          <a:custGeom>
            <a:avLst/>
            <a:gdLst>
              <a:gd name="connsiteX0" fmla="*/ 0 w 2567954"/>
              <a:gd name="connsiteY0" fmla="*/ 0 h 6253155"/>
              <a:gd name="connsiteX1" fmla="*/ 539270 w 2567954"/>
              <a:gd name="connsiteY1" fmla="*/ 0 h 6253155"/>
              <a:gd name="connsiteX2" fmla="*/ 1104220 w 2567954"/>
              <a:gd name="connsiteY2" fmla="*/ 0 h 6253155"/>
              <a:gd name="connsiteX3" fmla="*/ 1566452 w 2567954"/>
              <a:gd name="connsiteY3" fmla="*/ 0 h 6253155"/>
              <a:gd name="connsiteX4" fmla="*/ 2105722 w 2567954"/>
              <a:gd name="connsiteY4" fmla="*/ 0 h 6253155"/>
              <a:gd name="connsiteX5" fmla="*/ 2567954 w 2567954"/>
              <a:gd name="connsiteY5" fmla="*/ 0 h 6253155"/>
              <a:gd name="connsiteX6" fmla="*/ 2567954 w 2567954"/>
              <a:gd name="connsiteY6" fmla="*/ 568469 h 6253155"/>
              <a:gd name="connsiteX7" fmla="*/ 2567954 w 2567954"/>
              <a:gd name="connsiteY7" fmla="*/ 1136937 h 6253155"/>
              <a:gd name="connsiteX8" fmla="*/ 2567954 w 2567954"/>
              <a:gd name="connsiteY8" fmla="*/ 1580343 h 6253155"/>
              <a:gd name="connsiteX9" fmla="*/ 2567954 w 2567954"/>
              <a:gd name="connsiteY9" fmla="*/ 2273875 h 6253155"/>
              <a:gd name="connsiteX10" fmla="*/ 2567954 w 2567954"/>
              <a:gd name="connsiteY10" fmla="*/ 2842343 h 6253155"/>
              <a:gd name="connsiteX11" fmla="*/ 2567954 w 2567954"/>
              <a:gd name="connsiteY11" fmla="*/ 3535875 h 6253155"/>
              <a:gd name="connsiteX12" fmla="*/ 2567954 w 2567954"/>
              <a:gd name="connsiteY12" fmla="*/ 4166875 h 6253155"/>
              <a:gd name="connsiteX13" fmla="*/ 2567954 w 2567954"/>
              <a:gd name="connsiteY13" fmla="*/ 4672812 h 6253155"/>
              <a:gd name="connsiteX14" fmla="*/ 2567954 w 2567954"/>
              <a:gd name="connsiteY14" fmla="*/ 5303812 h 6253155"/>
              <a:gd name="connsiteX15" fmla="*/ 2567954 w 2567954"/>
              <a:gd name="connsiteY15" fmla="*/ 5747218 h 6253155"/>
              <a:gd name="connsiteX16" fmla="*/ 2567954 w 2567954"/>
              <a:gd name="connsiteY16" fmla="*/ 6253155 h 6253155"/>
              <a:gd name="connsiteX17" fmla="*/ 2131402 w 2567954"/>
              <a:gd name="connsiteY17" fmla="*/ 6253155 h 6253155"/>
              <a:gd name="connsiteX18" fmla="*/ 1566452 w 2567954"/>
              <a:gd name="connsiteY18" fmla="*/ 6253155 h 6253155"/>
              <a:gd name="connsiteX19" fmla="*/ 1027182 w 2567954"/>
              <a:gd name="connsiteY19" fmla="*/ 6253155 h 6253155"/>
              <a:gd name="connsiteX20" fmla="*/ 487911 w 2567954"/>
              <a:gd name="connsiteY20" fmla="*/ 6253155 h 6253155"/>
              <a:gd name="connsiteX21" fmla="*/ 0 w 2567954"/>
              <a:gd name="connsiteY21" fmla="*/ 6253155 h 6253155"/>
              <a:gd name="connsiteX22" fmla="*/ 0 w 2567954"/>
              <a:gd name="connsiteY22" fmla="*/ 5809749 h 6253155"/>
              <a:gd name="connsiteX23" fmla="*/ 0 w 2567954"/>
              <a:gd name="connsiteY23" fmla="*/ 5241281 h 6253155"/>
              <a:gd name="connsiteX24" fmla="*/ 0 w 2567954"/>
              <a:gd name="connsiteY24" fmla="*/ 4672812 h 6253155"/>
              <a:gd name="connsiteX25" fmla="*/ 0 w 2567954"/>
              <a:gd name="connsiteY25" fmla="*/ 4291938 h 6253155"/>
              <a:gd name="connsiteX26" fmla="*/ 0 w 2567954"/>
              <a:gd name="connsiteY26" fmla="*/ 3660938 h 6253155"/>
              <a:gd name="connsiteX27" fmla="*/ 0 w 2567954"/>
              <a:gd name="connsiteY27" fmla="*/ 3280064 h 6253155"/>
              <a:gd name="connsiteX28" fmla="*/ 0 w 2567954"/>
              <a:gd name="connsiteY28" fmla="*/ 2711595 h 6253155"/>
              <a:gd name="connsiteX29" fmla="*/ 0 w 2567954"/>
              <a:gd name="connsiteY29" fmla="*/ 2018064 h 6253155"/>
              <a:gd name="connsiteX30" fmla="*/ 0 w 2567954"/>
              <a:gd name="connsiteY30" fmla="*/ 1324532 h 6253155"/>
              <a:gd name="connsiteX31" fmla="*/ 0 w 2567954"/>
              <a:gd name="connsiteY31" fmla="*/ 693532 h 6253155"/>
              <a:gd name="connsiteX32" fmla="*/ 0 w 2567954"/>
              <a:gd name="connsiteY32" fmla="*/ 0 h 625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67954" h="6253155" fill="none" extrusionOk="0">
                <a:moveTo>
                  <a:pt x="0" y="0"/>
                </a:moveTo>
                <a:cubicBezTo>
                  <a:pt x="256862" y="-30469"/>
                  <a:pt x="291660" y="21089"/>
                  <a:pt x="539270" y="0"/>
                </a:cubicBezTo>
                <a:cubicBezTo>
                  <a:pt x="786880" y="-21089"/>
                  <a:pt x="883689" y="55990"/>
                  <a:pt x="1104220" y="0"/>
                </a:cubicBezTo>
                <a:cubicBezTo>
                  <a:pt x="1324751" y="-55990"/>
                  <a:pt x="1388185" y="53534"/>
                  <a:pt x="1566452" y="0"/>
                </a:cubicBezTo>
                <a:cubicBezTo>
                  <a:pt x="1744719" y="-53534"/>
                  <a:pt x="1915372" y="55445"/>
                  <a:pt x="2105722" y="0"/>
                </a:cubicBezTo>
                <a:cubicBezTo>
                  <a:pt x="2296072" y="-55445"/>
                  <a:pt x="2379714" y="39136"/>
                  <a:pt x="2567954" y="0"/>
                </a:cubicBezTo>
                <a:cubicBezTo>
                  <a:pt x="2593038" y="142213"/>
                  <a:pt x="2535988" y="340548"/>
                  <a:pt x="2567954" y="568469"/>
                </a:cubicBezTo>
                <a:cubicBezTo>
                  <a:pt x="2599920" y="796390"/>
                  <a:pt x="2515581" y="951699"/>
                  <a:pt x="2567954" y="1136937"/>
                </a:cubicBezTo>
                <a:cubicBezTo>
                  <a:pt x="2620327" y="1322175"/>
                  <a:pt x="2567346" y="1405393"/>
                  <a:pt x="2567954" y="1580343"/>
                </a:cubicBezTo>
                <a:cubicBezTo>
                  <a:pt x="2568562" y="1755293"/>
                  <a:pt x="2527879" y="2094501"/>
                  <a:pt x="2567954" y="2273875"/>
                </a:cubicBezTo>
                <a:cubicBezTo>
                  <a:pt x="2608029" y="2453249"/>
                  <a:pt x="2524811" y="2622218"/>
                  <a:pt x="2567954" y="2842343"/>
                </a:cubicBezTo>
                <a:cubicBezTo>
                  <a:pt x="2611097" y="3062468"/>
                  <a:pt x="2531021" y="3240608"/>
                  <a:pt x="2567954" y="3535875"/>
                </a:cubicBezTo>
                <a:cubicBezTo>
                  <a:pt x="2604887" y="3831142"/>
                  <a:pt x="2524997" y="3902333"/>
                  <a:pt x="2567954" y="4166875"/>
                </a:cubicBezTo>
                <a:cubicBezTo>
                  <a:pt x="2610911" y="4431417"/>
                  <a:pt x="2549893" y="4508265"/>
                  <a:pt x="2567954" y="4672812"/>
                </a:cubicBezTo>
                <a:cubicBezTo>
                  <a:pt x="2586015" y="4837359"/>
                  <a:pt x="2495154" y="5061147"/>
                  <a:pt x="2567954" y="5303812"/>
                </a:cubicBezTo>
                <a:cubicBezTo>
                  <a:pt x="2640754" y="5546477"/>
                  <a:pt x="2560587" y="5601895"/>
                  <a:pt x="2567954" y="5747218"/>
                </a:cubicBezTo>
                <a:cubicBezTo>
                  <a:pt x="2575321" y="5892541"/>
                  <a:pt x="2546736" y="6022757"/>
                  <a:pt x="2567954" y="6253155"/>
                </a:cubicBezTo>
                <a:cubicBezTo>
                  <a:pt x="2416744" y="6301170"/>
                  <a:pt x="2238309" y="6204483"/>
                  <a:pt x="2131402" y="6253155"/>
                </a:cubicBezTo>
                <a:cubicBezTo>
                  <a:pt x="2024495" y="6301827"/>
                  <a:pt x="1711154" y="6230153"/>
                  <a:pt x="1566452" y="6253155"/>
                </a:cubicBezTo>
                <a:cubicBezTo>
                  <a:pt x="1421750" y="6276157"/>
                  <a:pt x="1157732" y="6235533"/>
                  <a:pt x="1027182" y="6253155"/>
                </a:cubicBezTo>
                <a:cubicBezTo>
                  <a:pt x="896632" y="6270777"/>
                  <a:pt x="636713" y="6221919"/>
                  <a:pt x="487911" y="6253155"/>
                </a:cubicBezTo>
                <a:cubicBezTo>
                  <a:pt x="339109" y="6284391"/>
                  <a:pt x="184490" y="6202125"/>
                  <a:pt x="0" y="6253155"/>
                </a:cubicBezTo>
                <a:cubicBezTo>
                  <a:pt x="-28743" y="6075262"/>
                  <a:pt x="27253" y="5995264"/>
                  <a:pt x="0" y="5809749"/>
                </a:cubicBezTo>
                <a:cubicBezTo>
                  <a:pt x="-27253" y="5624234"/>
                  <a:pt x="17620" y="5398038"/>
                  <a:pt x="0" y="5241281"/>
                </a:cubicBezTo>
                <a:cubicBezTo>
                  <a:pt x="-17620" y="5084524"/>
                  <a:pt x="53844" y="4799672"/>
                  <a:pt x="0" y="4672812"/>
                </a:cubicBezTo>
                <a:cubicBezTo>
                  <a:pt x="-53844" y="4545952"/>
                  <a:pt x="16914" y="4437616"/>
                  <a:pt x="0" y="4291938"/>
                </a:cubicBezTo>
                <a:cubicBezTo>
                  <a:pt x="-16914" y="4146260"/>
                  <a:pt x="40354" y="3936379"/>
                  <a:pt x="0" y="3660938"/>
                </a:cubicBezTo>
                <a:cubicBezTo>
                  <a:pt x="-40354" y="3385497"/>
                  <a:pt x="28528" y="3401261"/>
                  <a:pt x="0" y="3280064"/>
                </a:cubicBezTo>
                <a:cubicBezTo>
                  <a:pt x="-28528" y="3158867"/>
                  <a:pt x="54074" y="2834409"/>
                  <a:pt x="0" y="2711595"/>
                </a:cubicBezTo>
                <a:cubicBezTo>
                  <a:pt x="-54074" y="2588781"/>
                  <a:pt x="60326" y="2359982"/>
                  <a:pt x="0" y="2018064"/>
                </a:cubicBezTo>
                <a:cubicBezTo>
                  <a:pt x="-60326" y="1676146"/>
                  <a:pt x="21534" y="1500088"/>
                  <a:pt x="0" y="1324532"/>
                </a:cubicBezTo>
                <a:cubicBezTo>
                  <a:pt x="-21534" y="1148976"/>
                  <a:pt x="29742" y="955672"/>
                  <a:pt x="0" y="693532"/>
                </a:cubicBezTo>
                <a:cubicBezTo>
                  <a:pt x="-29742" y="431392"/>
                  <a:pt x="61242" y="280987"/>
                  <a:pt x="0" y="0"/>
                </a:cubicBezTo>
                <a:close/>
              </a:path>
              <a:path w="2567954" h="6253155" stroke="0" extrusionOk="0">
                <a:moveTo>
                  <a:pt x="0" y="0"/>
                </a:moveTo>
                <a:cubicBezTo>
                  <a:pt x="151694" y="-28087"/>
                  <a:pt x="275707" y="10530"/>
                  <a:pt x="487911" y="0"/>
                </a:cubicBezTo>
                <a:cubicBezTo>
                  <a:pt x="700115" y="-10530"/>
                  <a:pt x="746026" y="43157"/>
                  <a:pt x="924463" y="0"/>
                </a:cubicBezTo>
                <a:cubicBezTo>
                  <a:pt x="1102900" y="-43157"/>
                  <a:pt x="1294272" y="40283"/>
                  <a:pt x="1489413" y="0"/>
                </a:cubicBezTo>
                <a:cubicBezTo>
                  <a:pt x="1684554" y="-40283"/>
                  <a:pt x="1774293" y="33815"/>
                  <a:pt x="1977325" y="0"/>
                </a:cubicBezTo>
                <a:cubicBezTo>
                  <a:pt x="2180357" y="-33815"/>
                  <a:pt x="2328729" y="41045"/>
                  <a:pt x="2567954" y="0"/>
                </a:cubicBezTo>
                <a:cubicBezTo>
                  <a:pt x="2577783" y="318527"/>
                  <a:pt x="2484818" y="404908"/>
                  <a:pt x="2567954" y="693532"/>
                </a:cubicBezTo>
                <a:cubicBezTo>
                  <a:pt x="2651090" y="982156"/>
                  <a:pt x="2505617" y="1023397"/>
                  <a:pt x="2567954" y="1262000"/>
                </a:cubicBezTo>
                <a:cubicBezTo>
                  <a:pt x="2630291" y="1500603"/>
                  <a:pt x="2505153" y="1665448"/>
                  <a:pt x="2567954" y="1830469"/>
                </a:cubicBezTo>
                <a:cubicBezTo>
                  <a:pt x="2630755" y="1995490"/>
                  <a:pt x="2562453" y="2064697"/>
                  <a:pt x="2567954" y="2273875"/>
                </a:cubicBezTo>
                <a:cubicBezTo>
                  <a:pt x="2573455" y="2483053"/>
                  <a:pt x="2526064" y="2555235"/>
                  <a:pt x="2567954" y="2717280"/>
                </a:cubicBezTo>
                <a:cubicBezTo>
                  <a:pt x="2609844" y="2879326"/>
                  <a:pt x="2551045" y="3050316"/>
                  <a:pt x="2567954" y="3285749"/>
                </a:cubicBezTo>
                <a:cubicBezTo>
                  <a:pt x="2584863" y="3521182"/>
                  <a:pt x="2535540" y="3713139"/>
                  <a:pt x="2567954" y="3916749"/>
                </a:cubicBezTo>
                <a:cubicBezTo>
                  <a:pt x="2600368" y="4120359"/>
                  <a:pt x="2528834" y="4216410"/>
                  <a:pt x="2567954" y="4297623"/>
                </a:cubicBezTo>
                <a:cubicBezTo>
                  <a:pt x="2607074" y="4378836"/>
                  <a:pt x="2502593" y="4679717"/>
                  <a:pt x="2567954" y="4866092"/>
                </a:cubicBezTo>
                <a:cubicBezTo>
                  <a:pt x="2633315" y="5052467"/>
                  <a:pt x="2539488" y="5264228"/>
                  <a:pt x="2567954" y="5434560"/>
                </a:cubicBezTo>
                <a:cubicBezTo>
                  <a:pt x="2596420" y="5604892"/>
                  <a:pt x="2492859" y="5864003"/>
                  <a:pt x="2567954" y="6253155"/>
                </a:cubicBezTo>
                <a:cubicBezTo>
                  <a:pt x="2306947" y="6285063"/>
                  <a:pt x="2142517" y="6243777"/>
                  <a:pt x="2028684" y="6253155"/>
                </a:cubicBezTo>
                <a:cubicBezTo>
                  <a:pt x="1914851" y="6262533"/>
                  <a:pt x="1621412" y="6206071"/>
                  <a:pt x="1515093" y="6253155"/>
                </a:cubicBezTo>
                <a:cubicBezTo>
                  <a:pt x="1408774" y="6300239"/>
                  <a:pt x="1267679" y="6227280"/>
                  <a:pt x="1078541" y="6253155"/>
                </a:cubicBezTo>
                <a:cubicBezTo>
                  <a:pt x="889403" y="6279030"/>
                  <a:pt x="816926" y="6222933"/>
                  <a:pt x="616309" y="6253155"/>
                </a:cubicBezTo>
                <a:cubicBezTo>
                  <a:pt x="415692" y="6283377"/>
                  <a:pt x="299119" y="6222804"/>
                  <a:pt x="0" y="6253155"/>
                </a:cubicBezTo>
                <a:cubicBezTo>
                  <a:pt x="-40283" y="6078677"/>
                  <a:pt x="50804" y="5848981"/>
                  <a:pt x="0" y="5684686"/>
                </a:cubicBezTo>
                <a:cubicBezTo>
                  <a:pt x="-50804" y="5520391"/>
                  <a:pt x="60177" y="5365894"/>
                  <a:pt x="0" y="5116218"/>
                </a:cubicBezTo>
                <a:cubicBezTo>
                  <a:pt x="-60177" y="4866542"/>
                  <a:pt x="32329" y="4854372"/>
                  <a:pt x="0" y="4610281"/>
                </a:cubicBezTo>
                <a:cubicBezTo>
                  <a:pt x="-32329" y="4366190"/>
                  <a:pt x="21911" y="4355838"/>
                  <a:pt x="0" y="4229407"/>
                </a:cubicBezTo>
                <a:cubicBezTo>
                  <a:pt x="-21911" y="4102976"/>
                  <a:pt x="15759" y="3937870"/>
                  <a:pt x="0" y="3848533"/>
                </a:cubicBezTo>
                <a:cubicBezTo>
                  <a:pt x="-15759" y="3759196"/>
                  <a:pt x="43106" y="3513522"/>
                  <a:pt x="0" y="3217532"/>
                </a:cubicBezTo>
                <a:cubicBezTo>
                  <a:pt x="-43106" y="2921542"/>
                  <a:pt x="45100" y="2867738"/>
                  <a:pt x="0" y="2774127"/>
                </a:cubicBezTo>
                <a:cubicBezTo>
                  <a:pt x="-45100" y="2680516"/>
                  <a:pt x="59439" y="2221112"/>
                  <a:pt x="0" y="2080595"/>
                </a:cubicBezTo>
                <a:cubicBezTo>
                  <a:pt x="-59439" y="1940078"/>
                  <a:pt x="13275" y="1798615"/>
                  <a:pt x="0" y="1574658"/>
                </a:cubicBezTo>
                <a:cubicBezTo>
                  <a:pt x="-13275" y="1350701"/>
                  <a:pt x="7986" y="1321672"/>
                  <a:pt x="0" y="1193784"/>
                </a:cubicBezTo>
                <a:cubicBezTo>
                  <a:pt x="-7986" y="1065896"/>
                  <a:pt x="32896" y="705794"/>
                  <a:pt x="0" y="562784"/>
                </a:cubicBezTo>
                <a:cubicBezTo>
                  <a:pt x="-32896" y="419774"/>
                  <a:pt x="27061" y="145615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1D7531B8-3F4C-3902-EF03-2277BE2392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6579" y="1610330"/>
            <a:ext cx="5179845" cy="1912119"/>
          </a:xfrm>
          <a:custGeom>
            <a:avLst/>
            <a:gdLst>
              <a:gd name="connsiteX0" fmla="*/ 0 w 2567954"/>
              <a:gd name="connsiteY0" fmla="*/ 0 h 6253155"/>
              <a:gd name="connsiteX1" fmla="*/ 539270 w 2567954"/>
              <a:gd name="connsiteY1" fmla="*/ 0 h 6253155"/>
              <a:gd name="connsiteX2" fmla="*/ 1104220 w 2567954"/>
              <a:gd name="connsiteY2" fmla="*/ 0 h 6253155"/>
              <a:gd name="connsiteX3" fmla="*/ 1566452 w 2567954"/>
              <a:gd name="connsiteY3" fmla="*/ 0 h 6253155"/>
              <a:gd name="connsiteX4" fmla="*/ 2105722 w 2567954"/>
              <a:gd name="connsiteY4" fmla="*/ 0 h 6253155"/>
              <a:gd name="connsiteX5" fmla="*/ 2567954 w 2567954"/>
              <a:gd name="connsiteY5" fmla="*/ 0 h 6253155"/>
              <a:gd name="connsiteX6" fmla="*/ 2567954 w 2567954"/>
              <a:gd name="connsiteY6" fmla="*/ 568469 h 6253155"/>
              <a:gd name="connsiteX7" fmla="*/ 2567954 w 2567954"/>
              <a:gd name="connsiteY7" fmla="*/ 1136937 h 6253155"/>
              <a:gd name="connsiteX8" fmla="*/ 2567954 w 2567954"/>
              <a:gd name="connsiteY8" fmla="*/ 1580343 h 6253155"/>
              <a:gd name="connsiteX9" fmla="*/ 2567954 w 2567954"/>
              <a:gd name="connsiteY9" fmla="*/ 2273875 h 6253155"/>
              <a:gd name="connsiteX10" fmla="*/ 2567954 w 2567954"/>
              <a:gd name="connsiteY10" fmla="*/ 2842343 h 6253155"/>
              <a:gd name="connsiteX11" fmla="*/ 2567954 w 2567954"/>
              <a:gd name="connsiteY11" fmla="*/ 3535875 h 6253155"/>
              <a:gd name="connsiteX12" fmla="*/ 2567954 w 2567954"/>
              <a:gd name="connsiteY12" fmla="*/ 4166875 h 6253155"/>
              <a:gd name="connsiteX13" fmla="*/ 2567954 w 2567954"/>
              <a:gd name="connsiteY13" fmla="*/ 4672812 h 6253155"/>
              <a:gd name="connsiteX14" fmla="*/ 2567954 w 2567954"/>
              <a:gd name="connsiteY14" fmla="*/ 5303812 h 6253155"/>
              <a:gd name="connsiteX15" fmla="*/ 2567954 w 2567954"/>
              <a:gd name="connsiteY15" fmla="*/ 5747218 h 6253155"/>
              <a:gd name="connsiteX16" fmla="*/ 2567954 w 2567954"/>
              <a:gd name="connsiteY16" fmla="*/ 6253155 h 6253155"/>
              <a:gd name="connsiteX17" fmla="*/ 2131402 w 2567954"/>
              <a:gd name="connsiteY17" fmla="*/ 6253155 h 6253155"/>
              <a:gd name="connsiteX18" fmla="*/ 1566452 w 2567954"/>
              <a:gd name="connsiteY18" fmla="*/ 6253155 h 6253155"/>
              <a:gd name="connsiteX19" fmla="*/ 1027182 w 2567954"/>
              <a:gd name="connsiteY19" fmla="*/ 6253155 h 6253155"/>
              <a:gd name="connsiteX20" fmla="*/ 487911 w 2567954"/>
              <a:gd name="connsiteY20" fmla="*/ 6253155 h 6253155"/>
              <a:gd name="connsiteX21" fmla="*/ 0 w 2567954"/>
              <a:gd name="connsiteY21" fmla="*/ 6253155 h 6253155"/>
              <a:gd name="connsiteX22" fmla="*/ 0 w 2567954"/>
              <a:gd name="connsiteY22" fmla="*/ 5809749 h 6253155"/>
              <a:gd name="connsiteX23" fmla="*/ 0 w 2567954"/>
              <a:gd name="connsiteY23" fmla="*/ 5241281 h 6253155"/>
              <a:gd name="connsiteX24" fmla="*/ 0 w 2567954"/>
              <a:gd name="connsiteY24" fmla="*/ 4672812 h 6253155"/>
              <a:gd name="connsiteX25" fmla="*/ 0 w 2567954"/>
              <a:gd name="connsiteY25" fmla="*/ 4291938 h 6253155"/>
              <a:gd name="connsiteX26" fmla="*/ 0 w 2567954"/>
              <a:gd name="connsiteY26" fmla="*/ 3660938 h 6253155"/>
              <a:gd name="connsiteX27" fmla="*/ 0 w 2567954"/>
              <a:gd name="connsiteY27" fmla="*/ 3280064 h 6253155"/>
              <a:gd name="connsiteX28" fmla="*/ 0 w 2567954"/>
              <a:gd name="connsiteY28" fmla="*/ 2711595 h 6253155"/>
              <a:gd name="connsiteX29" fmla="*/ 0 w 2567954"/>
              <a:gd name="connsiteY29" fmla="*/ 2018064 h 6253155"/>
              <a:gd name="connsiteX30" fmla="*/ 0 w 2567954"/>
              <a:gd name="connsiteY30" fmla="*/ 1324532 h 6253155"/>
              <a:gd name="connsiteX31" fmla="*/ 0 w 2567954"/>
              <a:gd name="connsiteY31" fmla="*/ 693532 h 6253155"/>
              <a:gd name="connsiteX32" fmla="*/ 0 w 2567954"/>
              <a:gd name="connsiteY32" fmla="*/ 0 h 625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67954" h="6253155" fill="none" extrusionOk="0">
                <a:moveTo>
                  <a:pt x="0" y="0"/>
                </a:moveTo>
                <a:cubicBezTo>
                  <a:pt x="256862" y="-30469"/>
                  <a:pt x="291660" y="21089"/>
                  <a:pt x="539270" y="0"/>
                </a:cubicBezTo>
                <a:cubicBezTo>
                  <a:pt x="786880" y="-21089"/>
                  <a:pt x="883689" y="55990"/>
                  <a:pt x="1104220" y="0"/>
                </a:cubicBezTo>
                <a:cubicBezTo>
                  <a:pt x="1324751" y="-55990"/>
                  <a:pt x="1388185" y="53534"/>
                  <a:pt x="1566452" y="0"/>
                </a:cubicBezTo>
                <a:cubicBezTo>
                  <a:pt x="1744719" y="-53534"/>
                  <a:pt x="1915372" y="55445"/>
                  <a:pt x="2105722" y="0"/>
                </a:cubicBezTo>
                <a:cubicBezTo>
                  <a:pt x="2296072" y="-55445"/>
                  <a:pt x="2379714" y="39136"/>
                  <a:pt x="2567954" y="0"/>
                </a:cubicBezTo>
                <a:cubicBezTo>
                  <a:pt x="2593038" y="142213"/>
                  <a:pt x="2535988" y="340548"/>
                  <a:pt x="2567954" y="568469"/>
                </a:cubicBezTo>
                <a:cubicBezTo>
                  <a:pt x="2599920" y="796390"/>
                  <a:pt x="2515581" y="951699"/>
                  <a:pt x="2567954" y="1136937"/>
                </a:cubicBezTo>
                <a:cubicBezTo>
                  <a:pt x="2620327" y="1322175"/>
                  <a:pt x="2567346" y="1405393"/>
                  <a:pt x="2567954" y="1580343"/>
                </a:cubicBezTo>
                <a:cubicBezTo>
                  <a:pt x="2568562" y="1755293"/>
                  <a:pt x="2527879" y="2094501"/>
                  <a:pt x="2567954" y="2273875"/>
                </a:cubicBezTo>
                <a:cubicBezTo>
                  <a:pt x="2608029" y="2453249"/>
                  <a:pt x="2524811" y="2622218"/>
                  <a:pt x="2567954" y="2842343"/>
                </a:cubicBezTo>
                <a:cubicBezTo>
                  <a:pt x="2611097" y="3062468"/>
                  <a:pt x="2531021" y="3240608"/>
                  <a:pt x="2567954" y="3535875"/>
                </a:cubicBezTo>
                <a:cubicBezTo>
                  <a:pt x="2604887" y="3831142"/>
                  <a:pt x="2524997" y="3902333"/>
                  <a:pt x="2567954" y="4166875"/>
                </a:cubicBezTo>
                <a:cubicBezTo>
                  <a:pt x="2610911" y="4431417"/>
                  <a:pt x="2549893" y="4508265"/>
                  <a:pt x="2567954" y="4672812"/>
                </a:cubicBezTo>
                <a:cubicBezTo>
                  <a:pt x="2586015" y="4837359"/>
                  <a:pt x="2495154" y="5061147"/>
                  <a:pt x="2567954" y="5303812"/>
                </a:cubicBezTo>
                <a:cubicBezTo>
                  <a:pt x="2640754" y="5546477"/>
                  <a:pt x="2560587" y="5601895"/>
                  <a:pt x="2567954" y="5747218"/>
                </a:cubicBezTo>
                <a:cubicBezTo>
                  <a:pt x="2575321" y="5892541"/>
                  <a:pt x="2546736" y="6022757"/>
                  <a:pt x="2567954" y="6253155"/>
                </a:cubicBezTo>
                <a:cubicBezTo>
                  <a:pt x="2416744" y="6301170"/>
                  <a:pt x="2238309" y="6204483"/>
                  <a:pt x="2131402" y="6253155"/>
                </a:cubicBezTo>
                <a:cubicBezTo>
                  <a:pt x="2024495" y="6301827"/>
                  <a:pt x="1711154" y="6230153"/>
                  <a:pt x="1566452" y="6253155"/>
                </a:cubicBezTo>
                <a:cubicBezTo>
                  <a:pt x="1421750" y="6276157"/>
                  <a:pt x="1157732" y="6235533"/>
                  <a:pt x="1027182" y="6253155"/>
                </a:cubicBezTo>
                <a:cubicBezTo>
                  <a:pt x="896632" y="6270777"/>
                  <a:pt x="636713" y="6221919"/>
                  <a:pt x="487911" y="6253155"/>
                </a:cubicBezTo>
                <a:cubicBezTo>
                  <a:pt x="339109" y="6284391"/>
                  <a:pt x="184490" y="6202125"/>
                  <a:pt x="0" y="6253155"/>
                </a:cubicBezTo>
                <a:cubicBezTo>
                  <a:pt x="-28743" y="6075262"/>
                  <a:pt x="27253" y="5995264"/>
                  <a:pt x="0" y="5809749"/>
                </a:cubicBezTo>
                <a:cubicBezTo>
                  <a:pt x="-27253" y="5624234"/>
                  <a:pt x="17620" y="5398038"/>
                  <a:pt x="0" y="5241281"/>
                </a:cubicBezTo>
                <a:cubicBezTo>
                  <a:pt x="-17620" y="5084524"/>
                  <a:pt x="53844" y="4799672"/>
                  <a:pt x="0" y="4672812"/>
                </a:cubicBezTo>
                <a:cubicBezTo>
                  <a:pt x="-53844" y="4545952"/>
                  <a:pt x="16914" y="4437616"/>
                  <a:pt x="0" y="4291938"/>
                </a:cubicBezTo>
                <a:cubicBezTo>
                  <a:pt x="-16914" y="4146260"/>
                  <a:pt x="40354" y="3936379"/>
                  <a:pt x="0" y="3660938"/>
                </a:cubicBezTo>
                <a:cubicBezTo>
                  <a:pt x="-40354" y="3385497"/>
                  <a:pt x="28528" y="3401261"/>
                  <a:pt x="0" y="3280064"/>
                </a:cubicBezTo>
                <a:cubicBezTo>
                  <a:pt x="-28528" y="3158867"/>
                  <a:pt x="54074" y="2834409"/>
                  <a:pt x="0" y="2711595"/>
                </a:cubicBezTo>
                <a:cubicBezTo>
                  <a:pt x="-54074" y="2588781"/>
                  <a:pt x="60326" y="2359982"/>
                  <a:pt x="0" y="2018064"/>
                </a:cubicBezTo>
                <a:cubicBezTo>
                  <a:pt x="-60326" y="1676146"/>
                  <a:pt x="21534" y="1500088"/>
                  <a:pt x="0" y="1324532"/>
                </a:cubicBezTo>
                <a:cubicBezTo>
                  <a:pt x="-21534" y="1148976"/>
                  <a:pt x="29742" y="955672"/>
                  <a:pt x="0" y="693532"/>
                </a:cubicBezTo>
                <a:cubicBezTo>
                  <a:pt x="-29742" y="431392"/>
                  <a:pt x="61242" y="280987"/>
                  <a:pt x="0" y="0"/>
                </a:cubicBezTo>
                <a:close/>
              </a:path>
              <a:path w="2567954" h="6253155" stroke="0" extrusionOk="0">
                <a:moveTo>
                  <a:pt x="0" y="0"/>
                </a:moveTo>
                <a:cubicBezTo>
                  <a:pt x="151694" y="-28087"/>
                  <a:pt x="275707" y="10530"/>
                  <a:pt x="487911" y="0"/>
                </a:cubicBezTo>
                <a:cubicBezTo>
                  <a:pt x="700115" y="-10530"/>
                  <a:pt x="746026" y="43157"/>
                  <a:pt x="924463" y="0"/>
                </a:cubicBezTo>
                <a:cubicBezTo>
                  <a:pt x="1102900" y="-43157"/>
                  <a:pt x="1294272" y="40283"/>
                  <a:pt x="1489413" y="0"/>
                </a:cubicBezTo>
                <a:cubicBezTo>
                  <a:pt x="1684554" y="-40283"/>
                  <a:pt x="1774293" y="33815"/>
                  <a:pt x="1977325" y="0"/>
                </a:cubicBezTo>
                <a:cubicBezTo>
                  <a:pt x="2180357" y="-33815"/>
                  <a:pt x="2328729" y="41045"/>
                  <a:pt x="2567954" y="0"/>
                </a:cubicBezTo>
                <a:cubicBezTo>
                  <a:pt x="2577783" y="318527"/>
                  <a:pt x="2484818" y="404908"/>
                  <a:pt x="2567954" y="693532"/>
                </a:cubicBezTo>
                <a:cubicBezTo>
                  <a:pt x="2651090" y="982156"/>
                  <a:pt x="2505617" y="1023397"/>
                  <a:pt x="2567954" y="1262000"/>
                </a:cubicBezTo>
                <a:cubicBezTo>
                  <a:pt x="2630291" y="1500603"/>
                  <a:pt x="2505153" y="1665448"/>
                  <a:pt x="2567954" y="1830469"/>
                </a:cubicBezTo>
                <a:cubicBezTo>
                  <a:pt x="2630755" y="1995490"/>
                  <a:pt x="2562453" y="2064697"/>
                  <a:pt x="2567954" y="2273875"/>
                </a:cubicBezTo>
                <a:cubicBezTo>
                  <a:pt x="2573455" y="2483053"/>
                  <a:pt x="2526064" y="2555235"/>
                  <a:pt x="2567954" y="2717280"/>
                </a:cubicBezTo>
                <a:cubicBezTo>
                  <a:pt x="2609844" y="2879326"/>
                  <a:pt x="2551045" y="3050316"/>
                  <a:pt x="2567954" y="3285749"/>
                </a:cubicBezTo>
                <a:cubicBezTo>
                  <a:pt x="2584863" y="3521182"/>
                  <a:pt x="2535540" y="3713139"/>
                  <a:pt x="2567954" y="3916749"/>
                </a:cubicBezTo>
                <a:cubicBezTo>
                  <a:pt x="2600368" y="4120359"/>
                  <a:pt x="2528834" y="4216410"/>
                  <a:pt x="2567954" y="4297623"/>
                </a:cubicBezTo>
                <a:cubicBezTo>
                  <a:pt x="2607074" y="4378836"/>
                  <a:pt x="2502593" y="4679717"/>
                  <a:pt x="2567954" y="4866092"/>
                </a:cubicBezTo>
                <a:cubicBezTo>
                  <a:pt x="2633315" y="5052467"/>
                  <a:pt x="2539488" y="5264228"/>
                  <a:pt x="2567954" y="5434560"/>
                </a:cubicBezTo>
                <a:cubicBezTo>
                  <a:pt x="2596420" y="5604892"/>
                  <a:pt x="2492859" y="5864003"/>
                  <a:pt x="2567954" y="6253155"/>
                </a:cubicBezTo>
                <a:cubicBezTo>
                  <a:pt x="2306947" y="6285063"/>
                  <a:pt x="2142517" y="6243777"/>
                  <a:pt x="2028684" y="6253155"/>
                </a:cubicBezTo>
                <a:cubicBezTo>
                  <a:pt x="1914851" y="6262533"/>
                  <a:pt x="1621412" y="6206071"/>
                  <a:pt x="1515093" y="6253155"/>
                </a:cubicBezTo>
                <a:cubicBezTo>
                  <a:pt x="1408774" y="6300239"/>
                  <a:pt x="1267679" y="6227280"/>
                  <a:pt x="1078541" y="6253155"/>
                </a:cubicBezTo>
                <a:cubicBezTo>
                  <a:pt x="889403" y="6279030"/>
                  <a:pt x="816926" y="6222933"/>
                  <a:pt x="616309" y="6253155"/>
                </a:cubicBezTo>
                <a:cubicBezTo>
                  <a:pt x="415692" y="6283377"/>
                  <a:pt x="299119" y="6222804"/>
                  <a:pt x="0" y="6253155"/>
                </a:cubicBezTo>
                <a:cubicBezTo>
                  <a:pt x="-40283" y="6078677"/>
                  <a:pt x="50804" y="5848981"/>
                  <a:pt x="0" y="5684686"/>
                </a:cubicBezTo>
                <a:cubicBezTo>
                  <a:pt x="-50804" y="5520391"/>
                  <a:pt x="60177" y="5365894"/>
                  <a:pt x="0" y="5116218"/>
                </a:cubicBezTo>
                <a:cubicBezTo>
                  <a:pt x="-60177" y="4866542"/>
                  <a:pt x="32329" y="4854372"/>
                  <a:pt x="0" y="4610281"/>
                </a:cubicBezTo>
                <a:cubicBezTo>
                  <a:pt x="-32329" y="4366190"/>
                  <a:pt x="21911" y="4355838"/>
                  <a:pt x="0" y="4229407"/>
                </a:cubicBezTo>
                <a:cubicBezTo>
                  <a:pt x="-21911" y="4102976"/>
                  <a:pt x="15759" y="3937870"/>
                  <a:pt x="0" y="3848533"/>
                </a:cubicBezTo>
                <a:cubicBezTo>
                  <a:pt x="-15759" y="3759196"/>
                  <a:pt x="43106" y="3513522"/>
                  <a:pt x="0" y="3217532"/>
                </a:cubicBezTo>
                <a:cubicBezTo>
                  <a:pt x="-43106" y="2921542"/>
                  <a:pt x="45100" y="2867738"/>
                  <a:pt x="0" y="2774127"/>
                </a:cubicBezTo>
                <a:cubicBezTo>
                  <a:pt x="-45100" y="2680516"/>
                  <a:pt x="59439" y="2221112"/>
                  <a:pt x="0" y="2080595"/>
                </a:cubicBezTo>
                <a:cubicBezTo>
                  <a:pt x="-59439" y="1940078"/>
                  <a:pt x="13275" y="1798615"/>
                  <a:pt x="0" y="1574658"/>
                </a:cubicBezTo>
                <a:cubicBezTo>
                  <a:pt x="-13275" y="1350701"/>
                  <a:pt x="7986" y="1321672"/>
                  <a:pt x="0" y="1193784"/>
                </a:cubicBezTo>
                <a:cubicBezTo>
                  <a:pt x="-7986" y="1065896"/>
                  <a:pt x="32896" y="705794"/>
                  <a:pt x="0" y="562784"/>
                </a:cubicBezTo>
                <a:cubicBezTo>
                  <a:pt x="-32896" y="419774"/>
                  <a:pt x="27061" y="145615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756D096E-EC73-0572-A269-2FFA191F9A4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5037"/>
          <a:stretch>
            <a:fillRect/>
          </a:stretch>
        </p:blipFill>
        <p:spPr>
          <a:xfrm>
            <a:off x="3636578" y="4291610"/>
            <a:ext cx="5179846" cy="1815809"/>
          </a:xfrm>
          <a:custGeom>
            <a:avLst/>
            <a:gdLst>
              <a:gd name="connsiteX0" fmla="*/ 0 w 2567954"/>
              <a:gd name="connsiteY0" fmla="*/ 0 h 6253155"/>
              <a:gd name="connsiteX1" fmla="*/ 539270 w 2567954"/>
              <a:gd name="connsiteY1" fmla="*/ 0 h 6253155"/>
              <a:gd name="connsiteX2" fmla="*/ 1104220 w 2567954"/>
              <a:gd name="connsiteY2" fmla="*/ 0 h 6253155"/>
              <a:gd name="connsiteX3" fmla="*/ 1566452 w 2567954"/>
              <a:gd name="connsiteY3" fmla="*/ 0 h 6253155"/>
              <a:gd name="connsiteX4" fmla="*/ 2105722 w 2567954"/>
              <a:gd name="connsiteY4" fmla="*/ 0 h 6253155"/>
              <a:gd name="connsiteX5" fmla="*/ 2567954 w 2567954"/>
              <a:gd name="connsiteY5" fmla="*/ 0 h 6253155"/>
              <a:gd name="connsiteX6" fmla="*/ 2567954 w 2567954"/>
              <a:gd name="connsiteY6" fmla="*/ 568469 h 6253155"/>
              <a:gd name="connsiteX7" fmla="*/ 2567954 w 2567954"/>
              <a:gd name="connsiteY7" fmla="*/ 1136937 h 6253155"/>
              <a:gd name="connsiteX8" fmla="*/ 2567954 w 2567954"/>
              <a:gd name="connsiteY8" fmla="*/ 1580343 h 6253155"/>
              <a:gd name="connsiteX9" fmla="*/ 2567954 w 2567954"/>
              <a:gd name="connsiteY9" fmla="*/ 2273875 h 6253155"/>
              <a:gd name="connsiteX10" fmla="*/ 2567954 w 2567954"/>
              <a:gd name="connsiteY10" fmla="*/ 2842343 h 6253155"/>
              <a:gd name="connsiteX11" fmla="*/ 2567954 w 2567954"/>
              <a:gd name="connsiteY11" fmla="*/ 3535875 h 6253155"/>
              <a:gd name="connsiteX12" fmla="*/ 2567954 w 2567954"/>
              <a:gd name="connsiteY12" fmla="*/ 4166875 h 6253155"/>
              <a:gd name="connsiteX13" fmla="*/ 2567954 w 2567954"/>
              <a:gd name="connsiteY13" fmla="*/ 4672812 h 6253155"/>
              <a:gd name="connsiteX14" fmla="*/ 2567954 w 2567954"/>
              <a:gd name="connsiteY14" fmla="*/ 5303812 h 6253155"/>
              <a:gd name="connsiteX15" fmla="*/ 2567954 w 2567954"/>
              <a:gd name="connsiteY15" fmla="*/ 5747218 h 6253155"/>
              <a:gd name="connsiteX16" fmla="*/ 2567954 w 2567954"/>
              <a:gd name="connsiteY16" fmla="*/ 6253155 h 6253155"/>
              <a:gd name="connsiteX17" fmla="*/ 2131402 w 2567954"/>
              <a:gd name="connsiteY17" fmla="*/ 6253155 h 6253155"/>
              <a:gd name="connsiteX18" fmla="*/ 1566452 w 2567954"/>
              <a:gd name="connsiteY18" fmla="*/ 6253155 h 6253155"/>
              <a:gd name="connsiteX19" fmla="*/ 1027182 w 2567954"/>
              <a:gd name="connsiteY19" fmla="*/ 6253155 h 6253155"/>
              <a:gd name="connsiteX20" fmla="*/ 487911 w 2567954"/>
              <a:gd name="connsiteY20" fmla="*/ 6253155 h 6253155"/>
              <a:gd name="connsiteX21" fmla="*/ 0 w 2567954"/>
              <a:gd name="connsiteY21" fmla="*/ 6253155 h 6253155"/>
              <a:gd name="connsiteX22" fmla="*/ 0 w 2567954"/>
              <a:gd name="connsiteY22" fmla="*/ 5809749 h 6253155"/>
              <a:gd name="connsiteX23" fmla="*/ 0 w 2567954"/>
              <a:gd name="connsiteY23" fmla="*/ 5241281 h 6253155"/>
              <a:gd name="connsiteX24" fmla="*/ 0 w 2567954"/>
              <a:gd name="connsiteY24" fmla="*/ 4672812 h 6253155"/>
              <a:gd name="connsiteX25" fmla="*/ 0 w 2567954"/>
              <a:gd name="connsiteY25" fmla="*/ 4291938 h 6253155"/>
              <a:gd name="connsiteX26" fmla="*/ 0 w 2567954"/>
              <a:gd name="connsiteY26" fmla="*/ 3660938 h 6253155"/>
              <a:gd name="connsiteX27" fmla="*/ 0 w 2567954"/>
              <a:gd name="connsiteY27" fmla="*/ 3280064 h 6253155"/>
              <a:gd name="connsiteX28" fmla="*/ 0 w 2567954"/>
              <a:gd name="connsiteY28" fmla="*/ 2711595 h 6253155"/>
              <a:gd name="connsiteX29" fmla="*/ 0 w 2567954"/>
              <a:gd name="connsiteY29" fmla="*/ 2018064 h 6253155"/>
              <a:gd name="connsiteX30" fmla="*/ 0 w 2567954"/>
              <a:gd name="connsiteY30" fmla="*/ 1324532 h 6253155"/>
              <a:gd name="connsiteX31" fmla="*/ 0 w 2567954"/>
              <a:gd name="connsiteY31" fmla="*/ 693532 h 6253155"/>
              <a:gd name="connsiteX32" fmla="*/ 0 w 2567954"/>
              <a:gd name="connsiteY32" fmla="*/ 0 h 6253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67954" h="6253155" fill="none" extrusionOk="0">
                <a:moveTo>
                  <a:pt x="0" y="0"/>
                </a:moveTo>
                <a:cubicBezTo>
                  <a:pt x="256862" y="-30469"/>
                  <a:pt x="291660" y="21089"/>
                  <a:pt x="539270" y="0"/>
                </a:cubicBezTo>
                <a:cubicBezTo>
                  <a:pt x="786880" y="-21089"/>
                  <a:pt x="883689" y="55990"/>
                  <a:pt x="1104220" y="0"/>
                </a:cubicBezTo>
                <a:cubicBezTo>
                  <a:pt x="1324751" y="-55990"/>
                  <a:pt x="1388185" y="53534"/>
                  <a:pt x="1566452" y="0"/>
                </a:cubicBezTo>
                <a:cubicBezTo>
                  <a:pt x="1744719" y="-53534"/>
                  <a:pt x="1915372" y="55445"/>
                  <a:pt x="2105722" y="0"/>
                </a:cubicBezTo>
                <a:cubicBezTo>
                  <a:pt x="2296072" y="-55445"/>
                  <a:pt x="2379714" y="39136"/>
                  <a:pt x="2567954" y="0"/>
                </a:cubicBezTo>
                <a:cubicBezTo>
                  <a:pt x="2593038" y="142213"/>
                  <a:pt x="2535988" y="340548"/>
                  <a:pt x="2567954" y="568469"/>
                </a:cubicBezTo>
                <a:cubicBezTo>
                  <a:pt x="2599920" y="796390"/>
                  <a:pt x="2515581" y="951699"/>
                  <a:pt x="2567954" y="1136937"/>
                </a:cubicBezTo>
                <a:cubicBezTo>
                  <a:pt x="2620327" y="1322175"/>
                  <a:pt x="2567346" y="1405393"/>
                  <a:pt x="2567954" y="1580343"/>
                </a:cubicBezTo>
                <a:cubicBezTo>
                  <a:pt x="2568562" y="1755293"/>
                  <a:pt x="2527879" y="2094501"/>
                  <a:pt x="2567954" y="2273875"/>
                </a:cubicBezTo>
                <a:cubicBezTo>
                  <a:pt x="2608029" y="2453249"/>
                  <a:pt x="2524811" y="2622218"/>
                  <a:pt x="2567954" y="2842343"/>
                </a:cubicBezTo>
                <a:cubicBezTo>
                  <a:pt x="2611097" y="3062468"/>
                  <a:pt x="2531021" y="3240608"/>
                  <a:pt x="2567954" y="3535875"/>
                </a:cubicBezTo>
                <a:cubicBezTo>
                  <a:pt x="2604887" y="3831142"/>
                  <a:pt x="2524997" y="3902333"/>
                  <a:pt x="2567954" y="4166875"/>
                </a:cubicBezTo>
                <a:cubicBezTo>
                  <a:pt x="2610911" y="4431417"/>
                  <a:pt x="2549893" y="4508265"/>
                  <a:pt x="2567954" y="4672812"/>
                </a:cubicBezTo>
                <a:cubicBezTo>
                  <a:pt x="2586015" y="4837359"/>
                  <a:pt x="2495154" y="5061147"/>
                  <a:pt x="2567954" y="5303812"/>
                </a:cubicBezTo>
                <a:cubicBezTo>
                  <a:pt x="2640754" y="5546477"/>
                  <a:pt x="2560587" y="5601895"/>
                  <a:pt x="2567954" y="5747218"/>
                </a:cubicBezTo>
                <a:cubicBezTo>
                  <a:pt x="2575321" y="5892541"/>
                  <a:pt x="2546736" y="6022757"/>
                  <a:pt x="2567954" y="6253155"/>
                </a:cubicBezTo>
                <a:cubicBezTo>
                  <a:pt x="2416744" y="6301170"/>
                  <a:pt x="2238309" y="6204483"/>
                  <a:pt x="2131402" y="6253155"/>
                </a:cubicBezTo>
                <a:cubicBezTo>
                  <a:pt x="2024495" y="6301827"/>
                  <a:pt x="1711154" y="6230153"/>
                  <a:pt x="1566452" y="6253155"/>
                </a:cubicBezTo>
                <a:cubicBezTo>
                  <a:pt x="1421750" y="6276157"/>
                  <a:pt x="1157732" y="6235533"/>
                  <a:pt x="1027182" y="6253155"/>
                </a:cubicBezTo>
                <a:cubicBezTo>
                  <a:pt x="896632" y="6270777"/>
                  <a:pt x="636713" y="6221919"/>
                  <a:pt x="487911" y="6253155"/>
                </a:cubicBezTo>
                <a:cubicBezTo>
                  <a:pt x="339109" y="6284391"/>
                  <a:pt x="184490" y="6202125"/>
                  <a:pt x="0" y="6253155"/>
                </a:cubicBezTo>
                <a:cubicBezTo>
                  <a:pt x="-28743" y="6075262"/>
                  <a:pt x="27253" y="5995264"/>
                  <a:pt x="0" y="5809749"/>
                </a:cubicBezTo>
                <a:cubicBezTo>
                  <a:pt x="-27253" y="5624234"/>
                  <a:pt x="17620" y="5398038"/>
                  <a:pt x="0" y="5241281"/>
                </a:cubicBezTo>
                <a:cubicBezTo>
                  <a:pt x="-17620" y="5084524"/>
                  <a:pt x="53844" y="4799672"/>
                  <a:pt x="0" y="4672812"/>
                </a:cubicBezTo>
                <a:cubicBezTo>
                  <a:pt x="-53844" y="4545952"/>
                  <a:pt x="16914" y="4437616"/>
                  <a:pt x="0" y="4291938"/>
                </a:cubicBezTo>
                <a:cubicBezTo>
                  <a:pt x="-16914" y="4146260"/>
                  <a:pt x="40354" y="3936379"/>
                  <a:pt x="0" y="3660938"/>
                </a:cubicBezTo>
                <a:cubicBezTo>
                  <a:pt x="-40354" y="3385497"/>
                  <a:pt x="28528" y="3401261"/>
                  <a:pt x="0" y="3280064"/>
                </a:cubicBezTo>
                <a:cubicBezTo>
                  <a:pt x="-28528" y="3158867"/>
                  <a:pt x="54074" y="2834409"/>
                  <a:pt x="0" y="2711595"/>
                </a:cubicBezTo>
                <a:cubicBezTo>
                  <a:pt x="-54074" y="2588781"/>
                  <a:pt x="60326" y="2359982"/>
                  <a:pt x="0" y="2018064"/>
                </a:cubicBezTo>
                <a:cubicBezTo>
                  <a:pt x="-60326" y="1676146"/>
                  <a:pt x="21534" y="1500088"/>
                  <a:pt x="0" y="1324532"/>
                </a:cubicBezTo>
                <a:cubicBezTo>
                  <a:pt x="-21534" y="1148976"/>
                  <a:pt x="29742" y="955672"/>
                  <a:pt x="0" y="693532"/>
                </a:cubicBezTo>
                <a:cubicBezTo>
                  <a:pt x="-29742" y="431392"/>
                  <a:pt x="61242" y="280987"/>
                  <a:pt x="0" y="0"/>
                </a:cubicBezTo>
                <a:close/>
              </a:path>
              <a:path w="2567954" h="6253155" stroke="0" extrusionOk="0">
                <a:moveTo>
                  <a:pt x="0" y="0"/>
                </a:moveTo>
                <a:cubicBezTo>
                  <a:pt x="151694" y="-28087"/>
                  <a:pt x="275707" y="10530"/>
                  <a:pt x="487911" y="0"/>
                </a:cubicBezTo>
                <a:cubicBezTo>
                  <a:pt x="700115" y="-10530"/>
                  <a:pt x="746026" y="43157"/>
                  <a:pt x="924463" y="0"/>
                </a:cubicBezTo>
                <a:cubicBezTo>
                  <a:pt x="1102900" y="-43157"/>
                  <a:pt x="1294272" y="40283"/>
                  <a:pt x="1489413" y="0"/>
                </a:cubicBezTo>
                <a:cubicBezTo>
                  <a:pt x="1684554" y="-40283"/>
                  <a:pt x="1774293" y="33815"/>
                  <a:pt x="1977325" y="0"/>
                </a:cubicBezTo>
                <a:cubicBezTo>
                  <a:pt x="2180357" y="-33815"/>
                  <a:pt x="2328729" y="41045"/>
                  <a:pt x="2567954" y="0"/>
                </a:cubicBezTo>
                <a:cubicBezTo>
                  <a:pt x="2577783" y="318527"/>
                  <a:pt x="2484818" y="404908"/>
                  <a:pt x="2567954" y="693532"/>
                </a:cubicBezTo>
                <a:cubicBezTo>
                  <a:pt x="2651090" y="982156"/>
                  <a:pt x="2505617" y="1023397"/>
                  <a:pt x="2567954" y="1262000"/>
                </a:cubicBezTo>
                <a:cubicBezTo>
                  <a:pt x="2630291" y="1500603"/>
                  <a:pt x="2505153" y="1665448"/>
                  <a:pt x="2567954" y="1830469"/>
                </a:cubicBezTo>
                <a:cubicBezTo>
                  <a:pt x="2630755" y="1995490"/>
                  <a:pt x="2562453" y="2064697"/>
                  <a:pt x="2567954" y="2273875"/>
                </a:cubicBezTo>
                <a:cubicBezTo>
                  <a:pt x="2573455" y="2483053"/>
                  <a:pt x="2526064" y="2555235"/>
                  <a:pt x="2567954" y="2717280"/>
                </a:cubicBezTo>
                <a:cubicBezTo>
                  <a:pt x="2609844" y="2879326"/>
                  <a:pt x="2551045" y="3050316"/>
                  <a:pt x="2567954" y="3285749"/>
                </a:cubicBezTo>
                <a:cubicBezTo>
                  <a:pt x="2584863" y="3521182"/>
                  <a:pt x="2535540" y="3713139"/>
                  <a:pt x="2567954" y="3916749"/>
                </a:cubicBezTo>
                <a:cubicBezTo>
                  <a:pt x="2600368" y="4120359"/>
                  <a:pt x="2528834" y="4216410"/>
                  <a:pt x="2567954" y="4297623"/>
                </a:cubicBezTo>
                <a:cubicBezTo>
                  <a:pt x="2607074" y="4378836"/>
                  <a:pt x="2502593" y="4679717"/>
                  <a:pt x="2567954" y="4866092"/>
                </a:cubicBezTo>
                <a:cubicBezTo>
                  <a:pt x="2633315" y="5052467"/>
                  <a:pt x="2539488" y="5264228"/>
                  <a:pt x="2567954" y="5434560"/>
                </a:cubicBezTo>
                <a:cubicBezTo>
                  <a:pt x="2596420" y="5604892"/>
                  <a:pt x="2492859" y="5864003"/>
                  <a:pt x="2567954" y="6253155"/>
                </a:cubicBezTo>
                <a:cubicBezTo>
                  <a:pt x="2306947" y="6285063"/>
                  <a:pt x="2142517" y="6243777"/>
                  <a:pt x="2028684" y="6253155"/>
                </a:cubicBezTo>
                <a:cubicBezTo>
                  <a:pt x="1914851" y="6262533"/>
                  <a:pt x="1621412" y="6206071"/>
                  <a:pt x="1515093" y="6253155"/>
                </a:cubicBezTo>
                <a:cubicBezTo>
                  <a:pt x="1408774" y="6300239"/>
                  <a:pt x="1267679" y="6227280"/>
                  <a:pt x="1078541" y="6253155"/>
                </a:cubicBezTo>
                <a:cubicBezTo>
                  <a:pt x="889403" y="6279030"/>
                  <a:pt x="816926" y="6222933"/>
                  <a:pt x="616309" y="6253155"/>
                </a:cubicBezTo>
                <a:cubicBezTo>
                  <a:pt x="415692" y="6283377"/>
                  <a:pt x="299119" y="6222804"/>
                  <a:pt x="0" y="6253155"/>
                </a:cubicBezTo>
                <a:cubicBezTo>
                  <a:pt x="-40283" y="6078677"/>
                  <a:pt x="50804" y="5848981"/>
                  <a:pt x="0" y="5684686"/>
                </a:cubicBezTo>
                <a:cubicBezTo>
                  <a:pt x="-50804" y="5520391"/>
                  <a:pt x="60177" y="5365894"/>
                  <a:pt x="0" y="5116218"/>
                </a:cubicBezTo>
                <a:cubicBezTo>
                  <a:pt x="-60177" y="4866542"/>
                  <a:pt x="32329" y="4854372"/>
                  <a:pt x="0" y="4610281"/>
                </a:cubicBezTo>
                <a:cubicBezTo>
                  <a:pt x="-32329" y="4366190"/>
                  <a:pt x="21911" y="4355838"/>
                  <a:pt x="0" y="4229407"/>
                </a:cubicBezTo>
                <a:cubicBezTo>
                  <a:pt x="-21911" y="4102976"/>
                  <a:pt x="15759" y="3937870"/>
                  <a:pt x="0" y="3848533"/>
                </a:cubicBezTo>
                <a:cubicBezTo>
                  <a:pt x="-15759" y="3759196"/>
                  <a:pt x="43106" y="3513522"/>
                  <a:pt x="0" y="3217532"/>
                </a:cubicBezTo>
                <a:cubicBezTo>
                  <a:pt x="-43106" y="2921542"/>
                  <a:pt x="45100" y="2867738"/>
                  <a:pt x="0" y="2774127"/>
                </a:cubicBezTo>
                <a:cubicBezTo>
                  <a:pt x="-45100" y="2680516"/>
                  <a:pt x="59439" y="2221112"/>
                  <a:pt x="0" y="2080595"/>
                </a:cubicBezTo>
                <a:cubicBezTo>
                  <a:pt x="-59439" y="1940078"/>
                  <a:pt x="13275" y="1798615"/>
                  <a:pt x="0" y="1574658"/>
                </a:cubicBezTo>
                <a:cubicBezTo>
                  <a:pt x="-13275" y="1350701"/>
                  <a:pt x="7986" y="1321672"/>
                  <a:pt x="0" y="1193784"/>
                </a:cubicBezTo>
                <a:cubicBezTo>
                  <a:pt x="-7986" y="1065896"/>
                  <a:pt x="32896" y="705794"/>
                  <a:pt x="0" y="562784"/>
                </a:cubicBezTo>
                <a:cubicBezTo>
                  <a:pt x="-32896" y="419774"/>
                  <a:pt x="27061" y="145615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15444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7A9FA8-E0E0-5B94-E5D7-A19BC33FF4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9A1B5330-EE66-535F-86DC-0CEC798182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9482" y="220040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A90D938B-B373-9CCD-B7EC-34E812075E86}"/>
              </a:ext>
            </a:extLst>
          </p:cNvPr>
          <p:cNvSpPr txBox="1"/>
          <p:nvPr/>
        </p:nvSpPr>
        <p:spPr>
          <a:xfrm rot="16200000">
            <a:off x="-2395020" y="3075057"/>
            <a:ext cx="5715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Processchema in stukjes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66D0255-4C23-43A4-3CA4-7452182FC8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634"/>
          <a:stretch>
            <a:fillRect/>
          </a:stretch>
        </p:blipFill>
        <p:spPr>
          <a:xfrm>
            <a:off x="967857" y="269312"/>
            <a:ext cx="2595149" cy="6319376"/>
          </a:xfrm>
          <a:custGeom>
            <a:avLst/>
            <a:gdLst>
              <a:gd name="connsiteX0" fmla="*/ 0 w 2595149"/>
              <a:gd name="connsiteY0" fmla="*/ 0 h 6319376"/>
              <a:gd name="connsiteX1" fmla="*/ 544981 w 2595149"/>
              <a:gd name="connsiteY1" fmla="*/ 0 h 6319376"/>
              <a:gd name="connsiteX2" fmla="*/ 1115914 w 2595149"/>
              <a:gd name="connsiteY2" fmla="*/ 0 h 6319376"/>
              <a:gd name="connsiteX3" fmla="*/ 1583041 w 2595149"/>
              <a:gd name="connsiteY3" fmla="*/ 0 h 6319376"/>
              <a:gd name="connsiteX4" fmla="*/ 2128022 w 2595149"/>
              <a:gd name="connsiteY4" fmla="*/ 0 h 6319376"/>
              <a:gd name="connsiteX5" fmla="*/ 2595149 w 2595149"/>
              <a:gd name="connsiteY5" fmla="*/ 0 h 6319376"/>
              <a:gd name="connsiteX6" fmla="*/ 2595149 w 2595149"/>
              <a:gd name="connsiteY6" fmla="*/ 574489 h 6319376"/>
              <a:gd name="connsiteX7" fmla="*/ 2595149 w 2595149"/>
              <a:gd name="connsiteY7" fmla="*/ 1148977 h 6319376"/>
              <a:gd name="connsiteX8" fmla="*/ 2595149 w 2595149"/>
              <a:gd name="connsiteY8" fmla="*/ 1597079 h 6319376"/>
              <a:gd name="connsiteX9" fmla="*/ 2595149 w 2595149"/>
              <a:gd name="connsiteY9" fmla="*/ 2297955 h 6319376"/>
              <a:gd name="connsiteX10" fmla="*/ 2595149 w 2595149"/>
              <a:gd name="connsiteY10" fmla="*/ 2872444 h 6319376"/>
              <a:gd name="connsiteX11" fmla="*/ 2595149 w 2595149"/>
              <a:gd name="connsiteY11" fmla="*/ 3573320 h 6319376"/>
              <a:gd name="connsiteX12" fmla="*/ 2595149 w 2595149"/>
              <a:gd name="connsiteY12" fmla="*/ 4211002 h 6319376"/>
              <a:gd name="connsiteX13" fmla="*/ 2595149 w 2595149"/>
              <a:gd name="connsiteY13" fmla="*/ 4722297 h 6319376"/>
              <a:gd name="connsiteX14" fmla="*/ 2595149 w 2595149"/>
              <a:gd name="connsiteY14" fmla="*/ 5359980 h 6319376"/>
              <a:gd name="connsiteX15" fmla="*/ 2595149 w 2595149"/>
              <a:gd name="connsiteY15" fmla="*/ 5808081 h 6319376"/>
              <a:gd name="connsiteX16" fmla="*/ 2595149 w 2595149"/>
              <a:gd name="connsiteY16" fmla="*/ 6319376 h 6319376"/>
              <a:gd name="connsiteX17" fmla="*/ 2153974 w 2595149"/>
              <a:gd name="connsiteY17" fmla="*/ 6319376 h 6319376"/>
              <a:gd name="connsiteX18" fmla="*/ 1583041 w 2595149"/>
              <a:gd name="connsiteY18" fmla="*/ 6319376 h 6319376"/>
              <a:gd name="connsiteX19" fmla="*/ 1038060 w 2595149"/>
              <a:gd name="connsiteY19" fmla="*/ 6319376 h 6319376"/>
              <a:gd name="connsiteX20" fmla="*/ 493078 w 2595149"/>
              <a:gd name="connsiteY20" fmla="*/ 6319376 h 6319376"/>
              <a:gd name="connsiteX21" fmla="*/ 0 w 2595149"/>
              <a:gd name="connsiteY21" fmla="*/ 6319376 h 6319376"/>
              <a:gd name="connsiteX22" fmla="*/ 0 w 2595149"/>
              <a:gd name="connsiteY22" fmla="*/ 5871275 h 6319376"/>
              <a:gd name="connsiteX23" fmla="*/ 0 w 2595149"/>
              <a:gd name="connsiteY23" fmla="*/ 5296786 h 6319376"/>
              <a:gd name="connsiteX24" fmla="*/ 0 w 2595149"/>
              <a:gd name="connsiteY24" fmla="*/ 4722297 h 6319376"/>
              <a:gd name="connsiteX25" fmla="*/ 0 w 2595149"/>
              <a:gd name="connsiteY25" fmla="*/ 4337390 h 6319376"/>
              <a:gd name="connsiteX26" fmla="*/ 0 w 2595149"/>
              <a:gd name="connsiteY26" fmla="*/ 3699707 h 6319376"/>
              <a:gd name="connsiteX27" fmla="*/ 0 w 2595149"/>
              <a:gd name="connsiteY27" fmla="*/ 3314800 h 6319376"/>
              <a:gd name="connsiteX28" fmla="*/ 0 w 2595149"/>
              <a:gd name="connsiteY28" fmla="*/ 2740311 h 6319376"/>
              <a:gd name="connsiteX29" fmla="*/ 0 w 2595149"/>
              <a:gd name="connsiteY29" fmla="*/ 2039435 h 6319376"/>
              <a:gd name="connsiteX30" fmla="*/ 0 w 2595149"/>
              <a:gd name="connsiteY30" fmla="*/ 1338559 h 6319376"/>
              <a:gd name="connsiteX31" fmla="*/ 0 w 2595149"/>
              <a:gd name="connsiteY31" fmla="*/ 700876 h 6319376"/>
              <a:gd name="connsiteX32" fmla="*/ 0 w 2595149"/>
              <a:gd name="connsiteY32" fmla="*/ 0 h 631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95149" h="6319376" fill="none" extrusionOk="0">
                <a:moveTo>
                  <a:pt x="0" y="0"/>
                </a:moveTo>
                <a:cubicBezTo>
                  <a:pt x="258398" y="-17147"/>
                  <a:pt x="413324" y="32747"/>
                  <a:pt x="544981" y="0"/>
                </a:cubicBezTo>
                <a:cubicBezTo>
                  <a:pt x="676638" y="-32747"/>
                  <a:pt x="988169" y="27758"/>
                  <a:pt x="1115914" y="0"/>
                </a:cubicBezTo>
                <a:cubicBezTo>
                  <a:pt x="1243659" y="-27758"/>
                  <a:pt x="1478845" y="55172"/>
                  <a:pt x="1583041" y="0"/>
                </a:cubicBezTo>
                <a:cubicBezTo>
                  <a:pt x="1687237" y="-55172"/>
                  <a:pt x="1904571" y="37086"/>
                  <a:pt x="2128022" y="0"/>
                </a:cubicBezTo>
                <a:cubicBezTo>
                  <a:pt x="2351473" y="-37086"/>
                  <a:pt x="2400118" y="43853"/>
                  <a:pt x="2595149" y="0"/>
                </a:cubicBezTo>
                <a:cubicBezTo>
                  <a:pt x="2604445" y="184781"/>
                  <a:pt x="2569698" y="292479"/>
                  <a:pt x="2595149" y="574489"/>
                </a:cubicBezTo>
                <a:cubicBezTo>
                  <a:pt x="2620600" y="856499"/>
                  <a:pt x="2563099" y="1028101"/>
                  <a:pt x="2595149" y="1148977"/>
                </a:cubicBezTo>
                <a:cubicBezTo>
                  <a:pt x="2627199" y="1269853"/>
                  <a:pt x="2585705" y="1423597"/>
                  <a:pt x="2595149" y="1597079"/>
                </a:cubicBezTo>
                <a:cubicBezTo>
                  <a:pt x="2604593" y="1770561"/>
                  <a:pt x="2521455" y="2087051"/>
                  <a:pt x="2595149" y="2297955"/>
                </a:cubicBezTo>
                <a:cubicBezTo>
                  <a:pt x="2668843" y="2508859"/>
                  <a:pt x="2566684" y="2757060"/>
                  <a:pt x="2595149" y="2872444"/>
                </a:cubicBezTo>
                <a:cubicBezTo>
                  <a:pt x="2623614" y="2987828"/>
                  <a:pt x="2587111" y="3430568"/>
                  <a:pt x="2595149" y="3573320"/>
                </a:cubicBezTo>
                <a:cubicBezTo>
                  <a:pt x="2603187" y="3716072"/>
                  <a:pt x="2526722" y="4029180"/>
                  <a:pt x="2595149" y="4211002"/>
                </a:cubicBezTo>
                <a:cubicBezTo>
                  <a:pt x="2663576" y="4392824"/>
                  <a:pt x="2577835" y="4558003"/>
                  <a:pt x="2595149" y="4722297"/>
                </a:cubicBezTo>
                <a:cubicBezTo>
                  <a:pt x="2612463" y="4886592"/>
                  <a:pt x="2592651" y="5116548"/>
                  <a:pt x="2595149" y="5359980"/>
                </a:cubicBezTo>
                <a:cubicBezTo>
                  <a:pt x="2597647" y="5603412"/>
                  <a:pt x="2554901" y="5645853"/>
                  <a:pt x="2595149" y="5808081"/>
                </a:cubicBezTo>
                <a:cubicBezTo>
                  <a:pt x="2635397" y="5970309"/>
                  <a:pt x="2566444" y="6122886"/>
                  <a:pt x="2595149" y="6319376"/>
                </a:cubicBezTo>
                <a:cubicBezTo>
                  <a:pt x="2430562" y="6364173"/>
                  <a:pt x="2249455" y="6282454"/>
                  <a:pt x="2153974" y="6319376"/>
                </a:cubicBezTo>
                <a:cubicBezTo>
                  <a:pt x="2058493" y="6356298"/>
                  <a:pt x="1782075" y="6295228"/>
                  <a:pt x="1583041" y="6319376"/>
                </a:cubicBezTo>
                <a:cubicBezTo>
                  <a:pt x="1384007" y="6343524"/>
                  <a:pt x="1223977" y="6281362"/>
                  <a:pt x="1038060" y="6319376"/>
                </a:cubicBezTo>
                <a:cubicBezTo>
                  <a:pt x="852143" y="6357390"/>
                  <a:pt x="638894" y="6297354"/>
                  <a:pt x="493078" y="6319376"/>
                </a:cubicBezTo>
                <a:cubicBezTo>
                  <a:pt x="347262" y="6341398"/>
                  <a:pt x="135668" y="6263791"/>
                  <a:pt x="0" y="6319376"/>
                </a:cubicBezTo>
                <a:cubicBezTo>
                  <a:pt x="-45738" y="6178854"/>
                  <a:pt x="14217" y="6068690"/>
                  <a:pt x="0" y="5871275"/>
                </a:cubicBezTo>
                <a:cubicBezTo>
                  <a:pt x="-14217" y="5673860"/>
                  <a:pt x="42218" y="5560950"/>
                  <a:pt x="0" y="5296786"/>
                </a:cubicBezTo>
                <a:cubicBezTo>
                  <a:pt x="-42218" y="5032622"/>
                  <a:pt x="15625" y="4892530"/>
                  <a:pt x="0" y="4722297"/>
                </a:cubicBezTo>
                <a:cubicBezTo>
                  <a:pt x="-15625" y="4552064"/>
                  <a:pt x="34506" y="4467490"/>
                  <a:pt x="0" y="4337390"/>
                </a:cubicBezTo>
                <a:cubicBezTo>
                  <a:pt x="-34506" y="4207290"/>
                  <a:pt x="12822" y="3981222"/>
                  <a:pt x="0" y="3699707"/>
                </a:cubicBezTo>
                <a:cubicBezTo>
                  <a:pt x="-12822" y="3418192"/>
                  <a:pt x="6120" y="3465004"/>
                  <a:pt x="0" y="3314800"/>
                </a:cubicBezTo>
                <a:cubicBezTo>
                  <a:pt x="-6120" y="3164596"/>
                  <a:pt x="22642" y="3004341"/>
                  <a:pt x="0" y="2740311"/>
                </a:cubicBezTo>
                <a:cubicBezTo>
                  <a:pt x="-22642" y="2476281"/>
                  <a:pt x="3462" y="2310663"/>
                  <a:pt x="0" y="2039435"/>
                </a:cubicBezTo>
                <a:cubicBezTo>
                  <a:pt x="-3462" y="1768207"/>
                  <a:pt x="31571" y="1561983"/>
                  <a:pt x="0" y="1338559"/>
                </a:cubicBezTo>
                <a:cubicBezTo>
                  <a:pt x="-31571" y="1115135"/>
                  <a:pt x="34155" y="1018040"/>
                  <a:pt x="0" y="700876"/>
                </a:cubicBezTo>
                <a:cubicBezTo>
                  <a:pt x="-34155" y="383712"/>
                  <a:pt x="80867" y="264635"/>
                  <a:pt x="0" y="0"/>
                </a:cubicBezTo>
                <a:close/>
              </a:path>
              <a:path w="2595149" h="6319376" stroke="0" extrusionOk="0">
                <a:moveTo>
                  <a:pt x="0" y="0"/>
                </a:moveTo>
                <a:cubicBezTo>
                  <a:pt x="104947" y="-9797"/>
                  <a:pt x="299615" y="51282"/>
                  <a:pt x="493078" y="0"/>
                </a:cubicBezTo>
                <a:cubicBezTo>
                  <a:pt x="686541" y="-51282"/>
                  <a:pt x="732910" y="21090"/>
                  <a:pt x="934254" y="0"/>
                </a:cubicBezTo>
                <a:cubicBezTo>
                  <a:pt x="1135598" y="-21090"/>
                  <a:pt x="1371678" y="61725"/>
                  <a:pt x="1505186" y="0"/>
                </a:cubicBezTo>
                <a:cubicBezTo>
                  <a:pt x="1638694" y="-61725"/>
                  <a:pt x="1825513" y="39307"/>
                  <a:pt x="1998265" y="0"/>
                </a:cubicBezTo>
                <a:cubicBezTo>
                  <a:pt x="2171017" y="-39307"/>
                  <a:pt x="2459688" y="52033"/>
                  <a:pt x="2595149" y="0"/>
                </a:cubicBezTo>
                <a:cubicBezTo>
                  <a:pt x="2655080" y="166468"/>
                  <a:pt x="2519030" y="483640"/>
                  <a:pt x="2595149" y="700876"/>
                </a:cubicBezTo>
                <a:cubicBezTo>
                  <a:pt x="2671268" y="918112"/>
                  <a:pt x="2564470" y="1115917"/>
                  <a:pt x="2595149" y="1275365"/>
                </a:cubicBezTo>
                <a:cubicBezTo>
                  <a:pt x="2625828" y="1434813"/>
                  <a:pt x="2537496" y="1657801"/>
                  <a:pt x="2595149" y="1849854"/>
                </a:cubicBezTo>
                <a:cubicBezTo>
                  <a:pt x="2652802" y="2041907"/>
                  <a:pt x="2567995" y="2145388"/>
                  <a:pt x="2595149" y="2297955"/>
                </a:cubicBezTo>
                <a:cubicBezTo>
                  <a:pt x="2622303" y="2450522"/>
                  <a:pt x="2545114" y="2535929"/>
                  <a:pt x="2595149" y="2746056"/>
                </a:cubicBezTo>
                <a:cubicBezTo>
                  <a:pt x="2645184" y="2956183"/>
                  <a:pt x="2573896" y="3113477"/>
                  <a:pt x="2595149" y="3320545"/>
                </a:cubicBezTo>
                <a:cubicBezTo>
                  <a:pt x="2616402" y="3527613"/>
                  <a:pt x="2551030" y="3650172"/>
                  <a:pt x="2595149" y="3958227"/>
                </a:cubicBezTo>
                <a:cubicBezTo>
                  <a:pt x="2639268" y="4266282"/>
                  <a:pt x="2557248" y="4244411"/>
                  <a:pt x="2595149" y="4343135"/>
                </a:cubicBezTo>
                <a:cubicBezTo>
                  <a:pt x="2633050" y="4441859"/>
                  <a:pt x="2554454" y="4752252"/>
                  <a:pt x="2595149" y="4917624"/>
                </a:cubicBezTo>
                <a:cubicBezTo>
                  <a:pt x="2635844" y="5082996"/>
                  <a:pt x="2575232" y="5212335"/>
                  <a:pt x="2595149" y="5492112"/>
                </a:cubicBezTo>
                <a:cubicBezTo>
                  <a:pt x="2615066" y="5771889"/>
                  <a:pt x="2543757" y="5911013"/>
                  <a:pt x="2595149" y="6319376"/>
                </a:cubicBezTo>
                <a:cubicBezTo>
                  <a:pt x="2379882" y="6359653"/>
                  <a:pt x="2212324" y="6300907"/>
                  <a:pt x="2050168" y="6319376"/>
                </a:cubicBezTo>
                <a:cubicBezTo>
                  <a:pt x="1888012" y="6337845"/>
                  <a:pt x="1645681" y="6310747"/>
                  <a:pt x="1531138" y="6319376"/>
                </a:cubicBezTo>
                <a:cubicBezTo>
                  <a:pt x="1416595" y="6328005"/>
                  <a:pt x="1208367" y="6303103"/>
                  <a:pt x="1089963" y="6319376"/>
                </a:cubicBezTo>
                <a:cubicBezTo>
                  <a:pt x="971559" y="6335649"/>
                  <a:pt x="748134" y="6317374"/>
                  <a:pt x="622836" y="6319376"/>
                </a:cubicBezTo>
                <a:cubicBezTo>
                  <a:pt x="497538" y="6321378"/>
                  <a:pt x="225215" y="6268373"/>
                  <a:pt x="0" y="6319376"/>
                </a:cubicBezTo>
                <a:cubicBezTo>
                  <a:pt x="-18955" y="6052564"/>
                  <a:pt x="59608" y="6001663"/>
                  <a:pt x="0" y="5744887"/>
                </a:cubicBezTo>
                <a:cubicBezTo>
                  <a:pt x="-59608" y="5488111"/>
                  <a:pt x="49044" y="5311723"/>
                  <a:pt x="0" y="5170399"/>
                </a:cubicBezTo>
                <a:cubicBezTo>
                  <a:pt x="-49044" y="5029075"/>
                  <a:pt x="24092" y="4847538"/>
                  <a:pt x="0" y="4659104"/>
                </a:cubicBezTo>
                <a:cubicBezTo>
                  <a:pt x="-24092" y="4470671"/>
                  <a:pt x="8783" y="4364895"/>
                  <a:pt x="0" y="4274196"/>
                </a:cubicBezTo>
                <a:cubicBezTo>
                  <a:pt x="-8783" y="4183497"/>
                  <a:pt x="974" y="4070484"/>
                  <a:pt x="0" y="3889289"/>
                </a:cubicBezTo>
                <a:cubicBezTo>
                  <a:pt x="-974" y="3708094"/>
                  <a:pt x="47719" y="3451334"/>
                  <a:pt x="0" y="3251606"/>
                </a:cubicBezTo>
                <a:cubicBezTo>
                  <a:pt x="-47719" y="3051878"/>
                  <a:pt x="46181" y="2984426"/>
                  <a:pt x="0" y="2803505"/>
                </a:cubicBezTo>
                <a:cubicBezTo>
                  <a:pt x="-46181" y="2622584"/>
                  <a:pt x="13441" y="2360994"/>
                  <a:pt x="0" y="2102629"/>
                </a:cubicBezTo>
                <a:cubicBezTo>
                  <a:pt x="-13441" y="1844264"/>
                  <a:pt x="36252" y="1818271"/>
                  <a:pt x="0" y="1591334"/>
                </a:cubicBezTo>
                <a:cubicBezTo>
                  <a:pt x="-36252" y="1364398"/>
                  <a:pt x="46152" y="1396611"/>
                  <a:pt x="0" y="1206426"/>
                </a:cubicBezTo>
                <a:cubicBezTo>
                  <a:pt x="-46152" y="1016241"/>
                  <a:pt x="32666" y="705074"/>
                  <a:pt x="0" y="568744"/>
                </a:cubicBezTo>
                <a:cubicBezTo>
                  <a:pt x="-32666" y="432414"/>
                  <a:pt x="10670" y="174687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2F5C4BD-B5F4-2FC5-8D58-28F5DEB8D1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8398" y="1307216"/>
            <a:ext cx="5239237" cy="1703113"/>
          </a:xfrm>
          <a:custGeom>
            <a:avLst/>
            <a:gdLst>
              <a:gd name="connsiteX0" fmla="*/ 0 w 2595149"/>
              <a:gd name="connsiteY0" fmla="*/ 0 h 6319376"/>
              <a:gd name="connsiteX1" fmla="*/ 544981 w 2595149"/>
              <a:gd name="connsiteY1" fmla="*/ 0 h 6319376"/>
              <a:gd name="connsiteX2" fmla="*/ 1115914 w 2595149"/>
              <a:gd name="connsiteY2" fmla="*/ 0 h 6319376"/>
              <a:gd name="connsiteX3" fmla="*/ 1583041 w 2595149"/>
              <a:gd name="connsiteY3" fmla="*/ 0 h 6319376"/>
              <a:gd name="connsiteX4" fmla="*/ 2128022 w 2595149"/>
              <a:gd name="connsiteY4" fmla="*/ 0 h 6319376"/>
              <a:gd name="connsiteX5" fmla="*/ 2595149 w 2595149"/>
              <a:gd name="connsiteY5" fmla="*/ 0 h 6319376"/>
              <a:gd name="connsiteX6" fmla="*/ 2595149 w 2595149"/>
              <a:gd name="connsiteY6" fmla="*/ 574489 h 6319376"/>
              <a:gd name="connsiteX7" fmla="*/ 2595149 w 2595149"/>
              <a:gd name="connsiteY7" fmla="*/ 1148977 h 6319376"/>
              <a:gd name="connsiteX8" fmla="*/ 2595149 w 2595149"/>
              <a:gd name="connsiteY8" fmla="*/ 1597079 h 6319376"/>
              <a:gd name="connsiteX9" fmla="*/ 2595149 w 2595149"/>
              <a:gd name="connsiteY9" fmla="*/ 2297955 h 6319376"/>
              <a:gd name="connsiteX10" fmla="*/ 2595149 w 2595149"/>
              <a:gd name="connsiteY10" fmla="*/ 2872444 h 6319376"/>
              <a:gd name="connsiteX11" fmla="*/ 2595149 w 2595149"/>
              <a:gd name="connsiteY11" fmla="*/ 3573320 h 6319376"/>
              <a:gd name="connsiteX12" fmla="*/ 2595149 w 2595149"/>
              <a:gd name="connsiteY12" fmla="*/ 4211002 h 6319376"/>
              <a:gd name="connsiteX13" fmla="*/ 2595149 w 2595149"/>
              <a:gd name="connsiteY13" fmla="*/ 4722297 h 6319376"/>
              <a:gd name="connsiteX14" fmla="*/ 2595149 w 2595149"/>
              <a:gd name="connsiteY14" fmla="*/ 5359980 h 6319376"/>
              <a:gd name="connsiteX15" fmla="*/ 2595149 w 2595149"/>
              <a:gd name="connsiteY15" fmla="*/ 5808081 h 6319376"/>
              <a:gd name="connsiteX16" fmla="*/ 2595149 w 2595149"/>
              <a:gd name="connsiteY16" fmla="*/ 6319376 h 6319376"/>
              <a:gd name="connsiteX17" fmla="*/ 2153974 w 2595149"/>
              <a:gd name="connsiteY17" fmla="*/ 6319376 h 6319376"/>
              <a:gd name="connsiteX18" fmla="*/ 1583041 w 2595149"/>
              <a:gd name="connsiteY18" fmla="*/ 6319376 h 6319376"/>
              <a:gd name="connsiteX19" fmla="*/ 1038060 w 2595149"/>
              <a:gd name="connsiteY19" fmla="*/ 6319376 h 6319376"/>
              <a:gd name="connsiteX20" fmla="*/ 493078 w 2595149"/>
              <a:gd name="connsiteY20" fmla="*/ 6319376 h 6319376"/>
              <a:gd name="connsiteX21" fmla="*/ 0 w 2595149"/>
              <a:gd name="connsiteY21" fmla="*/ 6319376 h 6319376"/>
              <a:gd name="connsiteX22" fmla="*/ 0 w 2595149"/>
              <a:gd name="connsiteY22" fmla="*/ 5871275 h 6319376"/>
              <a:gd name="connsiteX23" fmla="*/ 0 w 2595149"/>
              <a:gd name="connsiteY23" fmla="*/ 5296786 h 6319376"/>
              <a:gd name="connsiteX24" fmla="*/ 0 w 2595149"/>
              <a:gd name="connsiteY24" fmla="*/ 4722297 h 6319376"/>
              <a:gd name="connsiteX25" fmla="*/ 0 w 2595149"/>
              <a:gd name="connsiteY25" fmla="*/ 4337390 h 6319376"/>
              <a:gd name="connsiteX26" fmla="*/ 0 w 2595149"/>
              <a:gd name="connsiteY26" fmla="*/ 3699707 h 6319376"/>
              <a:gd name="connsiteX27" fmla="*/ 0 w 2595149"/>
              <a:gd name="connsiteY27" fmla="*/ 3314800 h 6319376"/>
              <a:gd name="connsiteX28" fmla="*/ 0 w 2595149"/>
              <a:gd name="connsiteY28" fmla="*/ 2740311 h 6319376"/>
              <a:gd name="connsiteX29" fmla="*/ 0 w 2595149"/>
              <a:gd name="connsiteY29" fmla="*/ 2039435 h 6319376"/>
              <a:gd name="connsiteX30" fmla="*/ 0 w 2595149"/>
              <a:gd name="connsiteY30" fmla="*/ 1338559 h 6319376"/>
              <a:gd name="connsiteX31" fmla="*/ 0 w 2595149"/>
              <a:gd name="connsiteY31" fmla="*/ 700876 h 6319376"/>
              <a:gd name="connsiteX32" fmla="*/ 0 w 2595149"/>
              <a:gd name="connsiteY32" fmla="*/ 0 h 631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95149" h="6319376" fill="none" extrusionOk="0">
                <a:moveTo>
                  <a:pt x="0" y="0"/>
                </a:moveTo>
                <a:cubicBezTo>
                  <a:pt x="258398" y="-17147"/>
                  <a:pt x="413324" y="32747"/>
                  <a:pt x="544981" y="0"/>
                </a:cubicBezTo>
                <a:cubicBezTo>
                  <a:pt x="676638" y="-32747"/>
                  <a:pt x="988169" y="27758"/>
                  <a:pt x="1115914" y="0"/>
                </a:cubicBezTo>
                <a:cubicBezTo>
                  <a:pt x="1243659" y="-27758"/>
                  <a:pt x="1478845" y="55172"/>
                  <a:pt x="1583041" y="0"/>
                </a:cubicBezTo>
                <a:cubicBezTo>
                  <a:pt x="1687237" y="-55172"/>
                  <a:pt x="1904571" y="37086"/>
                  <a:pt x="2128022" y="0"/>
                </a:cubicBezTo>
                <a:cubicBezTo>
                  <a:pt x="2351473" y="-37086"/>
                  <a:pt x="2400118" y="43853"/>
                  <a:pt x="2595149" y="0"/>
                </a:cubicBezTo>
                <a:cubicBezTo>
                  <a:pt x="2604445" y="184781"/>
                  <a:pt x="2569698" y="292479"/>
                  <a:pt x="2595149" y="574489"/>
                </a:cubicBezTo>
                <a:cubicBezTo>
                  <a:pt x="2620600" y="856499"/>
                  <a:pt x="2563099" y="1028101"/>
                  <a:pt x="2595149" y="1148977"/>
                </a:cubicBezTo>
                <a:cubicBezTo>
                  <a:pt x="2627199" y="1269853"/>
                  <a:pt x="2585705" y="1423597"/>
                  <a:pt x="2595149" y="1597079"/>
                </a:cubicBezTo>
                <a:cubicBezTo>
                  <a:pt x="2604593" y="1770561"/>
                  <a:pt x="2521455" y="2087051"/>
                  <a:pt x="2595149" y="2297955"/>
                </a:cubicBezTo>
                <a:cubicBezTo>
                  <a:pt x="2668843" y="2508859"/>
                  <a:pt x="2566684" y="2757060"/>
                  <a:pt x="2595149" y="2872444"/>
                </a:cubicBezTo>
                <a:cubicBezTo>
                  <a:pt x="2623614" y="2987828"/>
                  <a:pt x="2587111" y="3430568"/>
                  <a:pt x="2595149" y="3573320"/>
                </a:cubicBezTo>
                <a:cubicBezTo>
                  <a:pt x="2603187" y="3716072"/>
                  <a:pt x="2526722" y="4029180"/>
                  <a:pt x="2595149" y="4211002"/>
                </a:cubicBezTo>
                <a:cubicBezTo>
                  <a:pt x="2663576" y="4392824"/>
                  <a:pt x="2577835" y="4558003"/>
                  <a:pt x="2595149" y="4722297"/>
                </a:cubicBezTo>
                <a:cubicBezTo>
                  <a:pt x="2612463" y="4886592"/>
                  <a:pt x="2592651" y="5116548"/>
                  <a:pt x="2595149" y="5359980"/>
                </a:cubicBezTo>
                <a:cubicBezTo>
                  <a:pt x="2597647" y="5603412"/>
                  <a:pt x="2554901" y="5645853"/>
                  <a:pt x="2595149" y="5808081"/>
                </a:cubicBezTo>
                <a:cubicBezTo>
                  <a:pt x="2635397" y="5970309"/>
                  <a:pt x="2566444" y="6122886"/>
                  <a:pt x="2595149" y="6319376"/>
                </a:cubicBezTo>
                <a:cubicBezTo>
                  <a:pt x="2430562" y="6364173"/>
                  <a:pt x="2249455" y="6282454"/>
                  <a:pt x="2153974" y="6319376"/>
                </a:cubicBezTo>
                <a:cubicBezTo>
                  <a:pt x="2058493" y="6356298"/>
                  <a:pt x="1782075" y="6295228"/>
                  <a:pt x="1583041" y="6319376"/>
                </a:cubicBezTo>
                <a:cubicBezTo>
                  <a:pt x="1384007" y="6343524"/>
                  <a:pt x="1223977" y="6281362"/>
                  <a:pt x="1038060" y="6319376"/>
                </a:cubicBezTo>
                <a:cubicBezTo>
                  <a:pt x="852143" y="6357390"/>
                  <a:pt x="638894" y="6297354"/>
                  <a:pt x="493078" y="6319376"/>
                </a:cubicBezTo>
                <a:cubicBezTo>
                  <a:pt x="347262" y="6341398"/>
                  <a:pt x="135668" y="6263791"/>
                  <a:pt x="0" y="6319376"/>
                </a:cubicBezTo>
                <a:cubicBezTo>
                  <a:pt x="-45738" y="6178854"/>
                  <a:pt x="14217" y="6068690"/>
                  <a:pt x="0" y="5871275"/>
                </a:cubicBezTo>
                <a:cubicBezTo>
                  <a:pt x="-14217" y="5673860"/>
                  <a:pt x="42218" y="5560950"/>
                  <a:pt x="0" y="5296786"/>
                </a:cubicBezTo>
                <a:cubicBezTo>
                  <a:pt x="-42218" y="5032622"/>
                  <a:pt x="15625" y="4892530"/>
                  <a:pt x="0" y="4722297"/>
                </a:cubicBezTo>
                <a:cubicBezTo>
                  <a:pt x="-15625" y="4552064"/>
                  <a:pt x="34506" y="4467490"/>
                  <a:pt x="0" y="4337390"/>
                </a:cubicBezTo>
                <a:cubicBezTo>
                  <a:pt x="-34506" y="4207290"/>
                  <a:pt x="12822" y="3981222"/>
                  <a:pt x="0" y="3699707"/>
                </a:cubicBezTo>
                <a:cubicBezTo>
                  <a:pt x="-12822" y="3418192"/>
                  <a:pt x="6120" y="3465004"/>
                  <a:pt x="0" y="3314800"/>
                </a:cubicBezTo>
                <a:cubicBezTo>
                  <a:pt x="-6120" y="3164596"/>
                  <a:pt x="22642" y="3004341"/>
                  <a:pt x="0" y="2740311"/>
                </a:cubicBezTo>
                <a:cubicBezTo>
                  <a:pt x="-22642" y="2476281"/>
                  <a:pt x="3462" y="2310663"/>
                  <a:pt x="0" y="2039435"/>
                </a:cubicBezTo>
                <a:cubicBezTo>
                  <a:pt x="-3462" y="1768207"/>
                  <a:pt x="31571" y="1561983"/>
                  <a:pt x="0" y="1338559"/>
                </a:cubicBezTo>
                <a:cubicBezTo>
                  <a:pt x="-31571" y="1115135"/>
                  <a:pt x="34155" y="1018040"/>
                  <a:pt x="0" y="700876"/>
                </a:cubicBezTo>
                <a:cubicBezTo>
                  <a:pt x="-34155" y="383712"/>
                  <a:pt x="80867" y="264635"/>
                  <a:pt x="0" y="0"/>
                </a:cubicBezTo>
                <a:close/>
              </a:path>
              <a:path w="2595149" h="6319376" stroke="0" extrusionOk="0">
                <a:moveTo>
                  <a:pt x="0" y="0"/>
                </a:moveTo>
                <a:cubicBezTo>
                  <a:pt x="104947" y="-9797"/>
                  <a:pt x="299615" y="51282"/>
                  <a:pt x="493078" y="0"/>
                </a:cubicBezTo>
                <a:cubicBezTo>
                  <a:pt x="686541" y="-51282"/>
                  <a:pt x="732910" y="21090"/>
                  <a:pt x="934254" y="0"/>
                </a:cubicBezTo>
                <a:cubicBezTo>
                  <a:pt x="1135598" y="-21090"/>
                  <a:pt x="1371678" y="61725"/>
                  <a:pt x="1505186" y="0"/>
                </a:cubicBezTo>
                <a:cubicBezTo>
                  <a:pt x="1638694" y="-61725"/>
                  <a:pt x="1825513" y="39307"/>
                  <a:pt x="1998265" y="0"/>
                </a:cubicBezTo>
                <a:cubicBezTo>
                  <a:pt x="2171017" y="-39307"/>
                  <a:pt x="2459688" y="52033"/>
                  <a:pt x="2595149" y="0"/>
                </a:cubicBezTo>
                <a:cubicBezTo>
                  <a:pt x="2655080" y="166468"/>
                  <a:pt x="2519030" y="483640"/>
                  <a:pt x="2595149" y="700876"/>
                </a:cubicBezTo>
                <a:cubicBezTo>
                  <a:pt x="2671268" y="918112"/>
                  <a:pt x="2564470" y="1115917"/>
                  <a:pt x="2595149" y="1275365"/>
                </a:cubicBezTo>
                <a:cubicBezTo>
                  <a:pt x="2625828" y="1434813"/>
                  <a:pt x="2537496" y="1657801"/>
                  <a:pt x="2595149" y="1849854"/>
                </a:cubicBezTo>
                <a:cubicBezTo>
                  <a:pt x="2652802" y="2041907"/>
                  <a:pt x="2567995" y="2145388"/>
                  <a:pt x="2595149" y="2297955"/>
                </a:cubicBezTo>
                <a:cubicBezTo>
                  <a:pt x="2622303" y="2450522"/>
                  <a:pt x="2545114" y="2535929"/>
                  <a:pt x="2595149" y="2746056"/>
                </a:cubicBezTo>
                <a:cubicBezTo>
                  <a:pt x="2645184" y="2956183"/>
                  <a:pt x="2573896" y="3113477"/>
                  <a:pt x="2595149" y="3320545"/>
                </a:cubicBezTo>
                <a:cubicBezTo>
                  <a:pt x="2616402" y="3527613"/>
                  <a:pt x="2551030" y="3650172"/>
                  <a:pt x="2595149" y="3958227"/>
                </a:cubicBezTo>
                <a:cubicBezTo>
                  <a:pt x="2639268" y="4266282"/>
                  <a:pt x="2557248" y="4244411"/>
                  <a:pt x="2595149" y="4343135"/>
                </a:cubicBezTo>
                <a:cubicBezTo>
                  <a:pt x="2633050" y="4441859"/>
                  <a:pt x="2554454" y="4752252"/>
                  <a:pt x="2595149" y="4917624"/>
                </a:cubicBezTo>
                <a:cubicBezTo>
                  <a:pt x="2635844" y="5082996"/>
                  <a:pt x="2575232" y="5212335"/>
                  <a:pt x="2595149" y="5492112"/>
                </a:cubicBezTo>
                <a:cubicBezTo>
                  <a:pt x="2615066" y="5771889"/>
                  <a:pt x="2543757" y="5911013"/>
                  <a:pt x="2595149" y="6319376"/>
                </a:cubicBezTo>
                <a:cubicBezTo>
                  <a:pt x="2379882" y="6359653"/>
                  <a:pt x="2212324" y="6300907"/>
                  <a:pt x="2050168" y="6319376"/>
                </a:cubicBezTo>
                <a:cubicBezTo>
                  <a:pt x="1888012" y="6337845"/>
                  <a:pt x="1645681" y="6310747"/>
                  <a:pt x="1531138" y="6319376"/>
                </a:cubicBezTo>
                <a:cubicBezTo>
                  <a:pt x="1416595" y="6328005"/>
                  <a:pt x="1208367" y="6303103"/>
                  <a:pt x="1089963" y="6319376"/>
                </a:cubicBezTo>
                <a:cubicBezTo>
                  <a:pt x="971559" y="6335649"/>
                  <a:pt x="748134" y="6317374"/>
                  <a:pt x="622836" y="6319376"/>
                </a:cubicBezTo>
                <a:cubicBezTo>
                  <a:pt x="497538" y="6321378"/>
                  <a:pt x="225215" y="6268373"/>
                  <a:pt x="0" y="6319376"/>
                </a:cubicBezTo>
                <a:cubicBezTo>
                  <a:pt x="-18955" y="6052564"/>
                  <a:pt x="59608" y="6001663"/>
                  <a:pt x="0" y="5744887"/>
                </a:cubicBezTo>
                <a:cubicBezTo>
                  <a:pt x="-59608" y="5488111"/>
                  <a:pt x="49044" y="5311723"/>
                  <a:pt x="0" y="5170399"/>
                </a:cubicBezTo>
                <a:cubicBezTo>
                  <a:pt x="-49044" y="5029075"/>
                  <a:pt x="24092" y="4847538"/>
                  <a:pt x="0" y="4659104"/>
                </a:cubicBezTo>
                <a:cubicBezTo>
                  <a:pt x="-24092" y="4470671"/>
                  <a:pt x="8783" y="4364895"/>
                  <a:pt x="0" y="4274196"/>
                </a:cubicBezTo>
                <a:cubicBezTo>
                  <a:pt x="-8783" y="4183497"/>
                  <a:pt x="974" y="4070484"/>
                  <a:pt x="0" y="3889289"/>
                </a:cubicBezTo>
                <a:cubicBezTo>
                  <a:pt x="-974" y="3708094"/>
                  <a:pt x="47719" y="3451334"/>
                  <a:pt x="0" y="3251606"/>
                </a:cubicBezTo>
                <a:cubicBezTo>
                  <a:pt x="-47719" y="3051878"/>
                  <a:pt x="46181" y="2984426"/>
                  <a:pt x="0" y="2803505"/>
                </a:cubicBezTo>
                <a:cubicBezTo>
                  <a:pt x="-46181" y="2622584"/>
                  <a:pt x="13441" y="2360994"/>
                  <a:pt x="0" y="2102629"/>
                </a:cubicBezTo>
                <a:cubicBezTo>
                  <a:pt x="-13441" y="1844264"/>
                  <a:pt x="36252" y="1818271"/>
                  <a:pt x="0" y="1591334"/>
                </a:cubicBezTo>
                <a:cubicBezTo>
                  <a:pt x="-36252" y="1364398"/>
                  <a:pt x="46152" y="1396611"/>
                  <a:pt x="0" y="1206426"/>
                </a:cubicBezTo>
                <a:cubicBezTo>
                  <a:pt x="-46152" y="1016241"/>
                  <a:pt x="32666" y="705074"/>
                  <a:pt x="0" y="568744"/>
                </a:cubicBezTo>
                <a:cubicBezTo>
                  <a:pt x="-32666" y="432414"/>
                  <a:pt x="10670" y="174687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43E786B8-FF45-66F1-6D51-A4A38B4339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8397" y="3178771"/>
            <a:ext cx="5239237" cy="1703113"/>
          </a:xfrm>
          <a:custGeom>
            <a:avLst/>
            <a:gdLst>
              <a:gd name="connsiteX0" fmla="*/ 0 w 2595149"/>
              <a:gd name="connsiteY0" fmla="*/ 0 h 6319376"/>
              <a:gd name="connsiteX1" fmla="*/ 544981 w 2595149"/>
              <a:gd name="connsiteY1" fmla="*/ 0 h 6319376"/>
              <a:gd name="connsiteX2" fmla="*/ 1115914 w 2595149"/>
              <a:gd name="connsiteY2" fmla="*/ 0 h 6319376"/>
              <a:gd name="connsiteX3" fmla="*/ 1583041 w 2595149"/>
              <a:gd name="connsiteY3" fmla="*/ 0 h 6319376"/>
              <a:gd name="connsiteX4" fmla="*/ 2128022 w 2595149"/>
              <a:gd name="connsiteY4" fmla="*/ 0 h 6319376"/>
              <a:gd name="connsiteX5" fmla="*/ 2595149 w 2595149"/>
              <a:gd name="connsiteY5" fmla="*/ 0 h 6319376"/>
              <a:gd name="connsiteX6" fmla="*/ 2595149 w 2595149"/>
              <a:gd name="connsiteY6" fmla="*/ 574489 h 6319376"/>
              <a:gd name="connsiteX7" fmla="*/ 2595149 w 2595149"/>
              <a:gd name="connsiteY7" fmla="*/ 1148977 h 6319376"/>
              <a:gd name="connsiteX8" fmla="*/ 2595149 w 2595149"/>
              <a:gd name="connsiteY8" fmla="*/ 1597079 h 6319376"/>
              <a:gd name="connsiteX9" fmla="*/ 2595149 w 2595149"/>
              <a:gd name="connsiteY9" fmla="*/ 2297955 h 6319376"/>
              <a:gd name="connsiteX10" fmla="*/ 2595149 w 2595149"/>
              <a:gd name="connsiteY10" fmla="*/ 2872444 h 6319376"/>
              <a:gd name="connsiteX11" fmla="*/ 2595149 w 2595149"/>
              <a:gd name="connsiteY11" fmla="*/ 3573320 h 6319376"/>
              <a:gd name="connsiteX12" fmla="*/ 2595149 w 2595149"/>
              <a:gd name="connsiteY12" fmla="*/ 4211002 h 6319376"/>
              <a:gd name="connsiteX13" fmla="*/ 2595149 w 2595149"/>
              <a:gd name="connsiteY13" fmla="*/ 4722297 h 6319376"/>
              <a:gd name="connsiteX14" fmla="*/ 2595149 w 2595149"/>
              <a:gd name="connsiteY14" fmla="*/ 5359980 h 6319376"/>
              <a:gd name="connsiteX15" fmla="*/ 2595149 w 2595149"/>
              <a:gd name="connsiteY15" fmla="*/ 5808081 h 6319376"/>
              <a:gd name="connsiteX16" fmla="*/ 2595149 w 2595149"/>
              <a:gd name="connsiteY16" fmla="*/ 6319376 h 6319376"/>
              <a:gd name="connsiteX17" fmla="*/ 2153974 w 2595149"/>
              <a:gd name="connsiteY17" fmla="*/ 6319376 h 6319376"/>
              <a:gd name="connsiteX18" fmla="*/ 1583041 w 2595149"/>
              <a:gd name="connsiteY18" fmla="*/ 6319376 h 6319376"/>
              <a:gd name="connsiteX19" fmla="*/ 1038060 w 2595149"/>
              <a:gd name="connsiteY19" fmla="*/ 6319376 h 6319376"/>
              <a:gd name="connsiteX20" fmla="*/ 493078 w 2595149"/>
              <a:gd name="connsiteY20" fmla="*/ 6319376 h 6319376"/>
              <a:gd name="connsiteX21" fmla="*/ 0 w 2595149"/>
              <a:gd name="connsiteY21" fmla="*/ 6319376 h 6319376"/>
              <a:gd name="connsiteX22" fmla="*/ 0 w 2595149"/>
              <a:gd name="connsiteY22" fmla="*/ 5871275 h 6319376"/>
              <a:gd name="connsiteX23" fmla="*/ 0 w 2595149"/>
              <a:gd name="connsiteY23" fmla="*/ 5296786 h 6319376"/>
              <a:gd name="connsiteX24" fmla="*/ 0 w 2595149"/>
              <a:gd name="connsiteY24" fmla="*/ 4722297 h 6319376"/>
              <a:gd name="connsiteX25" fmla="*/ 0 w 2595149"/>
              <a:gd name="connsiteY25" fmla="*/ 4337390 h 6319376"/>
              <a:gd name="connsiteX26" fmla="*/ 0 w 2595149"/>
              <a:gd name="connsiteY26" fmla="*/ 3699707 h 6319376"/>
              <a:gd name="connsiteX27" fmla="*/ 0 w 2595149"/>
              <a:gd name="connsiteY27" fmla="*/ 3314800 h 6319376"/>
              <a:gd name="connsiteX28" fmla="*/ 0 w 2595149"/>
              <a:gd name="connsiteY28" fmla="*/ 2740311 h 6319376"/>
              <a:gd name="connsiteX29" fmla="*/ 0 w 2595149"/>
              <a:gd name="connsiteY29" fmla="*/ 2039435 h 6319376"/>
              <a:gd name="connsiteX30" fmla="*/ 0 w 2595149"/>
              <a:gd name="connsiteY30" fmla="*/ 1338559 h 6319376"/>
              <a:gd name="connsiteX31" fmla="*/ 0 w 2595149"/>
              <a:gd name="connsiteY31" fmla="*/ 700876 h 6319376"/>
              <a:gd name="connsiteX32" fmla="*/ 0 w 2595149"/>
              <a:gd name="connsiteY32" fmla="*/ 0 h 631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95149" h="6319376" fill="none" extrusionOk="0">
                <a:moveTo>
                  <a:pt x="0" y="0"/>
                </a:moveTo>
                <a:cubicBezTo>
                  <a:pt x="258398" y="-17147"/>
                  <a:pt x="413324" y="32747"/>
                  <a:pt x="544981" y="0"/>
                </a:cubicBezTo>
                <a:cubicBezTo>
                  <a:pt x="676638" y="-32747"/>
                  <a:pt x="988169" y="27758"/>
                  <a:pt x="1115914" y="0"/>
                </a:cubicBezTo>
                <a:cubicBezTo>
                  <a:pt x="1243659" y="-27758"/>
                  <a:pt x="1478845" y="55172"/>
                  <a:pt x="1583041" y="0"/>
                </a:cubicBezTo>
                <a:cubicBezTo>
                  <a:pt x="1687237" y="-55172"/>
                  <a:pt x="1904571" y="37086"/>
                  <a:pt x="2128022" y="0"/>
                </a:cubicBezTo>
                <a:cubicBezTo>
                  <a:pt x="2351473" y="-37086"/>
                  <a:pt x="2400118" y="43853"/>
                  <a:pt x="2595149" y="0"/>
                </a:cubicBezTo>
                <a:cubicBezTo>
                  <a:pt x="2604445" y="184781"/>
                  <a:pt x="2569698" y="292479"/>
                  <a:pt x="2595149" y="574489"/>
                </a:cubicBezTo>
                <a:cubicBezTo>
                  <a:pt x="2620600" y="856499"/>
                  <a:pt x="2563099" y="1028101"/>
                  <a:pt x="2595149" y="1148977"/>
                </a:cubicBezTo>
                <a:cubicBezTo>
                  <a:pt x="2627199" y="1269853"/>
                  <a:pt x="2585705" y="1423597"/>
                  <a:pt x="2595149" y="1597079"/>
                </a:cubicBezTo>
                <a:cubicBezTo>
                  <a:pt x="2604593" y="1770561"/>
                  <a:pt x="2521455" y="2087051"/>
                  <a:pt x="2595149" y="2297955"/>
                </a:cubicBezTo>
                <a:cubicBezTo>
                  <a:pt x="2668843" y="2508859"/>
                  <a:pt x="2566684" y="2757060"/>
                  <a:pt x="2595149" y="2872444"/>
                </a:cubicBezTo>
                <a:cubicBezTo>
                  <a:pt x="2623614" y="2987828"/>
                  <a:pt x="2587111" y="3430568"/>
                  <a:pt x="2595149" y="3573320"/>
                </a:cubicBezTo>
                <a:cubicBezTo>
                  <a:pt x="2603187" y="3716072"/>
                  <a:pt x="2526722" y="4029180"/>
                  <a:pt x="2595149" y="4211002"/>
                </a:cubicBezTo>
                <a:cubicBezTo>
                  <a:pt x="2663576" y="4392824"/>
                  <a:pt x="2577835" y="4558003"/>
                  <a:pt x="2595149" y="4722297"/>
                </a:cubicBezTo>
                <a:cubicBezTo>
                  <a:pt x="2612463" y="4886592"/>
                  <a:pt x="2592651" y="5116548"/>
                  <a:pt x="2595149" y="5359980"/>
                </a:cubicBezTo>
                <a:cubicBezTo>
                  <a:pt x="2597647" y="5603412"/>
                  <a:pt x="2554901" y="5645853"/>
                  <a:pt x="2595149" y="5808081"/>
                </a:cubicBezTo>
                <a:cubicBezTo>
                  <a:pt x="2635397" y="5970309"/>
                  <a:pt x="2566444" y="6122886"/>
                  <a:pt x="2595149" y="6319376"/>
                </a:cubicBezTo>
                <a:cubicBezTo>
                  <a:pt x="2430562" y="6364173"/>
                  <a:pt x="2249455" y="6282454"/>
                  <a:pt x="2153974" y="6319376"/>
                </a:cubicBezTo>
                <a:cubicBezTo>
                  <a:pt x="2058493" y="6356298"/>
                  <a:pt x="1782075" y="6295228"/>
                  <a:pt x="1583041" y="6319376"/>
                </a:cubicBezTo>
                <a:cubicBezTo>
                  <a:pt x="1384007" y="6343524"/>
                  <a:pt x="1223977" y="6281362"/>
                  <a:pt x="1038060" y="6319376"/>
                </a:cubicBezTo>
                <a:cubicBezTo>
                  <a:pt x="852143" y="6357390"/>
                  <a:pt x="638894" y="6297354"/>
                  <a:pt x="493078" y="6319376"/>
                </a:cubicBezTo>
                <a:cubicBezTo>
                  <a:pt x="347262" y="6341398"/>
                  <a:pt x="135668" y="6263791"/>
                  <a:pt x="0" y="6319376"/>
                </a:cubicBezTo>
                <a:cubicBezTo>
                  <a:pt x="-45738" y="6178854"/>
                  <a:pt x="14217" y="6068690"/>
                  <a:pt x="0" y="5871275"/>
                </a:cubicBezTo>
                <a:cubicBezTo>
                  <a:pt x="-14217" y="5673860"/>
                  <a:pt x="42218" y="5560950"/>
                  <a:pt x="0" y="5296786"/>
                </a:cubicBezTo>
                <a:cubicBezTo>
                  <a:pt x="-42218" y="5032622"/>
                  <a:pt x="15625" y="4892530"/>
                  <a:pt x="0" y="4722297"/>
                </a:cubicBezTo>
                <a:cubicBezTo>
                  <a:pt x="-15625" y="4552064"/>
                  <a:pt x="34506" y="4467490"/>
                  <a:pt x="0" y="4337390"/>
                </a:cubicBezTo>
                <a:cubicBezTo>
                  <a:pt x="-34506" y="4207290"/>
                  <a:pt x="12822" y="3981222"/>
                  <a:pt x="0" y="3699707"/>
                </a:cubicBezTo>
                <a:cubicBezTo>
                  <a:pt x="-12822" y="3418192"/>
                  <a:pt x="6120" y="3465004"/>
                  <a:pt x="0" y="3314800"/>
                </a:cubicBezTo>
                <a:cubicBezTo>
                  <a:pt x="-6120" y="3164596"/>
                  <a:pt x="22642" y="3004341"/>
                  <a:pt x="0" y="2740311"/>
                </a:cubicBezTo>
                <a:cubicBezTo>
                  <a:pt x="-22642" y="2476281"/>
                  <a:pt x="3462" y="2310663"/>
                  <a:pt x="0" y="2039435"/>
                </a:cubicBezTo>
                <a:cubicBezTo>
                  <a:pt x="-3462" y="1768207"/>
                  <a:pt x="31571" y="1561983"/>
                  <a:pt x="0" y="1338559"/>
                </a:cubicBezTo>
                <a:cubicBezTo>
                  <a:pt x="-31571" y="1115135"/>
                  <a:pt x="34155" y="1018040"/>
                  <a:pt x="0" y="700876"/>
                </a:cubicBezTo>
                <a:cubicBezTo>
                  <a:pt x="-34155" y="383712"/>
                  <a:pt x="80867" y="264635"/>
                  <a:pt x="0" y="0"/>
                </a:cubicBezTo>
                <a:close/>
              </a:path>
              <a:path w="2595149" h="6319376" stroke="0" extrusionOk="0">
                <a:moveTo>
                  <a:pt x="0" y="0"/>
                </a:moveTo>
                <a:cubicBezTo>
                  <a:pt x="104947" y="-9797"/>
                  <a:pt x="299615" y="51282"/>
                  <a:pt x="493078" y="0"/>
                </a:cubicBezTo>
                <a:cubicBezTo>
                  <a:pt x="686541" y="-51282"/>
                  <a:pt x="732910" y="21090"/>
                  <a:pt x="934254" y="0"/>
                </a:cubicBezTo>
                <a:cubicBezTo>
                  <a:pt x="1135598" y="-21090"/>
                  <a:pt x="1371678" y="61725"/>
                  <a:pt x="1505186" y="0"/>
                </a:cubicBezTo>
                <a:cubicBezTo>
                  <a:pt x="1638694" y="-61725"/>
                  <a:pt x="1825513" y="39307"/>
                  <a:pt x="1998265" y="0"/>
                </a:cubicBezTo>
                <a:cubicBezTo>
                  <a:pt x="2171017" y="-39307"/>
                  <a:pt x="2459688" y="52033"/>
                  <a:pt x="2595149" y="0"/>
                </a:cubicBezTo>
                <a:cubicBezTo>
                  <a:pt x="2655080" y="166468"/>
                  <a:pt x="2519030" y="483640"/>
                  <a:pt x="2595149" y="700876"/>
                </a:cubicBezTo>
                <a:cubicBezTo>
                  <a:pt x="2671268" y="918112"/>
                  <a:pt x="2564470" y="1115917"/>
                  <a:pt x="2595149" y="1275365"/>
                </a:cubicBezTo>
                <a:cubicBezTo>
                  <a:pt x="2625828" y="1434813"/>
                  <a:pt x="2537496" y="1657801"/>
                  <a:pt x="2595149" y="1849854"/>
                </a:cubicBezTo>
                <a:cubicBezTo>
                  <a:pt x="2652802" y="2041907"/>
                  <a:pt x="2567995" y="2145388"/>
                  <a:pt x="2595149" y="2297955"/>
                </a:cubicBezTo>
                <a:cubicBezTo>
                  <a:pt x="2622303" y="2450522"/>
                  <a:pt x="2545114" y="2535929"/>
                  <a:pt x="2595149" y="2746056"/>
                </a:cubicBezTo>
                <a:cubicBezTo>
                  <a:pt x="2645184" y="2956183"/>
                  <a:pt x="2573896" y="3113477"/>
                  <a:pt x="2595149" y="3320545"/>
                </a:cubicBezTo>
                <a:cubicBezTo>
                  <a:pt x="2616402" y="3527613"/>
                  <a:pt x="2551030" y="3650172"/>
                  <a:pt x="2595149" y="3958227"/>
                </a:cubicBezTo>
                <a:cubicBezTo>
                  <a:pt x="2639268" y="4266282"/>
                  <a:pt x="2557248" y="4244411"/>
                  <a:pt x="2595149" y="4343135"/>
                </a:cubicBezTo>
                <a:cubicBezTo>
                  <a:pt x="2633050" y="4441859"/>
                  <a:pt x="2554454" y="4752252"/>
                  <a:pt x="2595149" y="4917624"/>
                </a:cubicBezTo>
                <a:cubicBezTo>
                  <a:pt x="2635844" y="5082996"/>
                  <a:pt x="2575232" y="5212335"/>
                  <a:pt x="2595149" y="5492112"/>
                </a:cubicBezTo>
                <a:cubicBezTo>
                  <a:pt x="2615066" y="5771889"/>
                  <a:pt x="2543757" y="5911013"/>
                  <a:pt x="2595149" y="6319376"/>
                </a:cubicBezTo>
                <a:cubicBezTo>
                  <a:pt x="2379882" y="6359653"/>
                  <a:pt x="2212324" y="6300907"/>
                  <a:pt x="2050168" y="6319376"/>
                </a:cubicBezTo>
                <a:cubicBezTo>
                  <a:pt x="1888012" y="6337845"/>
                  <a:pt x="1645681" y="6310747"/>
                  <a:pt x="1531138" y="6319376"/>
                </a:cubicBezTo>
                <a:cubicBezTo>
                  <a:pt x="1416595" y="6328005"/>
                  <a:pt x="1208367" y="6303103"/>
                  <a:pt x="1089963" y="6319376"/>
                </a:cubicBezTo>
                <a:cubicBezTo>
                  <a:pt x="971559" y="6335649"/>
                  <a:pt x="748134" y="6317374"/>
                  <a:pt x="622836" y="6319376"/>
                </a:cubicBezTo>
                <a:cubicBezTo>
                  <a:pt x="497538" y="6321378"/>
                  <a:pt x="225215" y="6268373"/>
                  <a:pt x="0" y="6319376"/>
                </a:cubicBezTo>
                <a:cubicBezTo>
                  <a:pt x="-18955" y="6052564"/>
                  <a:pt x="59608" y="6001663"/>
                  <a:pt x="0" y="5744887"/>
                </a:cubicBezTo>
                <a:cubicBezTo>
                  <a:pt x="-59608" y="5488111"/>
                  <a:pt x="49044" y="5311723"/>
                  <a:pt x="0" y="5170399"/>
                </a:cubicBezTo>
                <a:cubicBezTo>
                  <a:pt x="-49044" y="5029075"/>
                  <a:pt x="24092" y="4847538"/>
                  <a:pt x="0" y="4659104"/>
                </a:cubicBezTo>
                <a:cubicBezTo>
                  <a:pt x="-24092" y="4470671"/>
                  <a:pt x="8783" y="4364895"/>
                  <a:pt x="0" y="4274196"/>
                </a:cubicBezTo>
                <a:cubicBezTo>
                  <a:pt x="-8783" y="4183497"/>
                  <a:pt x="974" y="4070484"/>
                  <a:pt x="0" y="3889289"/>
                </a:cubicBezTo>
                <a:cubicBezTo>
                  <a:pt x="-974" y="3708094"/>
                  <a:pt x="47719" y="3451334"/>
                  <a:pt x="0" y="3251606"/>
                </a:cubicBezTo>
                <a:cubicBezTo>
                  <a:pt x="-47719" y="3051878"/>
                  <a:pt x="46181" y="2984426"/>
                  <a:pt x="0" y="2803505"/>
                </a:cubicBezTo>
                <a:cubicBezTo>
                  <a:pt x="-46181" y="2622584"/>
                  <a:pt x="13441" y="2360994"/>
                  <a:pt x="0" y="2102629"/>
                </a:cubicBezTo>
                <a:cubicBezTo>
                  <a:pt x="-13441" y="1844264"/>
                  <a:pt x="36252" y="1818271"/>
                  <a:pt x="0" y="1591334"/>
                </a:cubicBezTo>
                <a:cubicBezTo>
                  <a:pt x="-36252" y="1364398"/>
                  <a:pt x="46152" y="1396611"/>
                  <a:pt x="0" y="1206426"/>
                </a:cubicBezTo>
                <a:cubicBezTo>
                  <a:pt x="-46152" y="1016241"/>
                  <a:pt x="32666" y="705074"/>
                  <a:pt x="0" y="568744"/>
                </a:cubicBezTo>
                <a:cubicBezTo>
                  <a:pt x="-32666" y="432414"/>
                  <a:pt x="10670" y="174687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1A06664C-7F54-F525-E432-36EB11F52A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8396" y="5154611"/>
            <a:ext cx="5239237" cy="1313417"/>
          </a:xfrm>
          <a:custGeom>
            <a:avLst/>
            <a:gdLst>
              <a:gd name="connsiteX0" fmla="*/ 0 w 2595149"/>
              <a:gd name="connsiteY0" fmla="*/ 0 h 6319376"/>
              <a:gd name="connsiteX1" fmla="*/ 544981 w 2595149"/>
              <a:gd name="connsiteY1" fmla="*/ 0 h 6319376"/>
              <a:gd name="connsiteX2" fmla="*/ 1115914 w 2595149"/>
              <a:gd name="connsiteY2" fmla="*/ 0 h 6319376"/>
              <a:gd name="connsiteX3" fmla="*/ 1583041 w 2595149"/>
              <a:gd name="connsiteY3" fmla="*/ 0 h 6319376"/>
              <a:gd name="connsiteX4" fmla="*/ 2128022 w 2595149"/>
              <a:gd name="connsiteY4" fmla="*/ 0 h 6319376"/>
              <a:gd name="connsiteX5" fmla="*/ 2595149 w 2595149"/>
              <a:gd name="connsiteY5" fmla="*/ 0 h 6319376"/>
              <a:gd name="connsiteX6" fmla="*/ 2595149 w 2595149"/>
              <a:gd name="connsiteY6" fmla="*/ 574489 h 6319376"/>
              <a:gd name="connsiteX7" fmla="*/ 2595149 w 2595149"/>
              <a:gd name="connsiteY7" fmla="*/ 1148977 h 6319376"/>
              <a:gd name="connsiteX8" fmla="*/ 2595149 w 2595149"/>
              <a:gd name="connsiteY8" fmla="*/ 1597079 h 6319376"/>
              <a:gd name="connsiteX9" fmla="*/ 2595149 w 2595149"/>
              <a:gd name="connsiteY9" fmla="*/ 2297955 h 6319376"/>
              <a:gd name="connsiteX10" fmla="*/ 2595149 w 2595149"/>
              <a:gd name="connsiteY10" fmla="*/ 2872444 h 6319376"/>
              <a:gd name="connsiteX11" fmla="*/ 2595149 w 2595149"/>
              <a:gd name="connsiteY11" fmla="*/ 3573320 h 6319376"/>
              <a:gd name="connsiteX12" fmla="*/ 2595149 w 2595149"/>
              <a:gd name="connsiteY12" fmla="*/ 4211002 h 6319376"/>
              <a:gd name="connsiteX13" fmla="*/ 2595149 w 2595149"/>
              <a:gd name="connsiteY13" fmla="*/ 4722297 h 6319376"/>
              <a:gd name="connsiteX14" fmla="*/ 2595149 w 2595149"/>
              <a:gd name="connsiteY14" fmla="*/ 5359980 h 6319376"/>
              <a:gd name="connsiteX15" fmla="*/ 2595149 w 2595149"/>
              <a:gd name="connsiteY15" fmla="*/ 5808081 h 6319376"/>
              <a:gd name="connsiteX16" fmla="*/ 2595149 w 2595149"/>
              <a:gd name="connsiteY16" fmla="*/ 6319376 h 6319376"/>
              <a:gd name="connsiteX17" fmla="*/ 2153974 w 2595149"/>
              <a:gd name="connsiteY17" fmla="*/ 6319376 h 6319376"/>
              <a:gd name="connsiteX18" fmla="*/ 1583041 w 2595149"/>
              <a:gd name="connsiteY18" fmla="*/ 6319376 h 6319376"/>
              <a:gd name="connsiteX19" fmla="*/ 1038060 w 2595149"/>
              <a:gd name="connsiteY19" fmla="*/ 6319376 h 6319376"/>
              <a:gd name="connsiteX20" fmla="*/ 493078 w 2595149"/>
              <a:gd name="connsiteY20" fmla="*/ 6319376 h 6319376"/>
              <a:gd name="connsiteX21" fmla="*/ 0 w 2595149"/>
              <a:gd name="connsiteY21" fmla="*/ 6319376 h 6319376"/>
              <a:gd name="connsiteX22" fmla="*/ 0 w 2595149"/>
              <a:gd name="connsiteY22" fmla="*/ 5871275 h 6319376"/>
              <a:gd name="connsiteX23" fmla="*/ 0 w 2595149"/>
              <a:gd name="connsiteY23" fmla="*/ 5296786 h 6319376"/>
              <a:gd name="connsiteX24" fmla="*/ 0 w 2595149"/>
              <a:gd name="connsiteY24" fmla="*/ 4722297 h 6319376"/>
              <a:gd name="connsiteX25" fmla="*/ 0 w 2595149"/>
              <a:gd name="connsiteY25" fmla="*/ 4337390 h 6319376"/>
              <a:gd name="connsiteX26" fmla="*/ 0 w 2595149"/>
              <a:gd name="connsiteY26" fmla="*/ 3699707 h 6319376"/>
              <a:gd name="connsiteX27" fmla="*/ 0 w 2595149"/>
              <a:gd name="connsiteY27" fmla="*/ 3314800 h 6319376"/>
              <a:gd name="connsiteX28" fmla="*/ 0 w 2595149"/>
              <a:gd name="connsiteY28" fmla="*/ 2740311 h 6319376"/>
              <a:gd name="connsiteX29" fmla="*/ 0 w 2595149"/>
              <a:gd name="connsiteY29" fmla="*/ 2039435 h 6319376"/>
              <a:gd name="connsiteX30" fmla="*/ 0 w 2595149"/>
              <a:gd name="connsiteY30" fmla="*/ 1338559 h 6319376"/>
              <a:gd name="connsiteX31" fmla="*/ 0 w 2595149"/>
              <a:gd name="connsiteY31" fmla="*/ 700876 h 6319376"/>
              <a:gd name="connsiteX32" fmla="*/ 0 w 2595149"/>
              <a:gd name="connsiteY32" fmla="*/ 0 h 631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2595149" h="6319376" fill="none" extrusionOk="0">
                <a:moveTo>
                  <a:pt x="0" y="0"/>
                </a:moveTo>
                <a:cubicBezTo>
                  <a:pt x="258398" y="-17147"/>
                  <a:pt x="413324" y="32747"/>
                  <a:pt x="544981" y="0"/>
                </a:cubicBezTo>
                <a:cubicBezTo>
                  <a:pt x="676638" y="-32747"/>
                  <a:pt x="988169" y="27758"/>
                  <a:pt x="1115914" y="0"/>
                </a:cubicBezTo>
                <a:cubicBezTo>
                  <a:pt x="1243659" y="-27758"/>
                  <a:pt x="1478845" y="55172"/>
                  <a:pt x="1583041" y="0"/>
                </a:cubicBezTo>
                <a:cubicBezTo>
                  <a:pt x="1687237" y="-55172"/>
                  <a:pt x="1904571" y="37086"/>
                  <a:pt x="2128022" y="0"/>
                </a:cubicBezTo>
                <a:cubicBezTo>
                  <a:pt x="2351473" y="-37086"/>
                  <a:pt x="2400118" y="43853"/>
                  <a:pt x="2595149" y="0"/>
                </a:cubicBezTo>
                <a:cubicBezTo>
                  <a:pt x="2604445" y="184781"/>
                  <a:pt x="2569698" y="292479"/>
                  <a:pt x="2595149" y="574489"/>
                </a:cubicBezTo>
                <a:cubicBezTo>
                  <a:pt x="2620600" y="856499"/>
                  <a:pt x="2563099" y="1028101"/>
                  <a:pt x="2595149" y="1148977"/>
                </a:cubicBezTo>
                <a:cubicBezTo>
                  <a:pt x="2627199" y="1269853"/>
                  <a:pt x="2585705" y="1423597"/>
                  <a:pt x="2595149" y="1597079"/>
                </a:cubicBezTo>
                <a:cubicBezTo>
                  <a:pt x="2604593" y="1770561"/>
                  <a:pt x="2521455" y="2087051"/>
                  <a:pt x="2595149" y="2297955"/>
                </a:cubicBezTo>
                <a:cubicBezTo>
                  <a:pt x="2668843" y="2508859"/>
                  <a:pt x="2566684" y="2757060"/>
                  <a:pt x="2595149" y="2872444"/>
                </a:cubicBezTo>
                <a:cubicBezTo>
                  <a:pt x="2623614" y="2987828"/>
                  <a:pt x="2587111" y="3430568"/>
                  <a:pt x="2595149" y="3573320"/>
                </a:cubicBezTo>
                <a:cubicBezTo>
                  <a:pt x="2603187" y="3716072"/>
                  <a:pt x="2526722" y="4029180"/>
                  <a:pt x="2595149" y="4211002"/>
                </a:cubicBezTo>
                <a:cubicBezTo>
                  <a:pt x="2663576" y="4392824"/>
                  <a:pt x="2577835" y="4558003"/>
                  <a:pt x="2595149" y="4722297"/>
                </a:cubicBezTo>
                <a:cubicBezTo>
                  <a:pt x="2612463" y="4886592"/>
                  <a:pt x="2592651" y="5116548"/>
                  <a:pt x="2595149" y="5359980"/>
                </a:cubicBezTo>
                <a:cubicBezTo>
                  <a:pt x="2597647" y="5603412"/>
                  <a:pt x="2554901" y="5645853"/>
                  <a:pt x="2595149" y="5808081"/>
                </a:cubicBezTo>
                <a:cubicBezTo>
                  <a:pt x="2635397" y="5970309"/>
                  <a:pt x="2566444" y="6122886"/>
                  <a:pt x="2595149" y="6319376"/>
                </a:cubicBezTo>
                <a:cubicBezTo>
                  <a:pt x="2430562" y="6364173"/>
                  <a:pt x="2249455" y="6282454"/>
                  <a:pt x="2153974" y="6319376"/>
                </a:cubicBezTo>
                <a:cubicBezTo>
                  <a:pt x="2058493" y="6356298"/>
                  <a:pt x="1782075" y="6295228"/>
                  <a:pt x="1583041" y="6319376"/>
                </a:cubicBezTo>
                <a:cubicBezTo>
                  <a:pt x="1384007" y="6343524"/>
                  <a:pt x="1223977" y="6281362"/>
                  <a:pt x="1038060" y="6319376"/>
                </a:cubicBezTo>
                <a:cubicBezTo>
                  <a:pt x="852143" y="6357390"/>
                  <a:pt x="638894" y="6297354"/>
                  <a:pt x="493078" y="6319376"/>
                </a:cubicBezTo>
                <a:cubicBezTo>
                  <a:pt x="347262" y="6341398"/>
                  <a:pt x="135668" y="6263791"/>
                  <a:pt x="0" y="6319376"/>
                </a:cubicBezTo>
                <a:cubicBezTo>
                  <a:pt x="-45738" y="6178854"/>
                  <a:pt x="14217" y="6068690"/>
                  <a:pt x="0" y="5871275"/>
                </a:cubicBezTo>
                <a:cubicBezTo>
                  <a:pt x="-14217" y="5673860"/>
                  <a:pt x="42218" y="5560950"/>
                  <a:pt x="0" y="5296786"/>
                </a:cubicBezTo>
                <a:cubicBezTo>
                  <a:pt x="-42218" y="5032622"/>
                  <a:pt x="15625" y="4892530"/>
                  <a:pt x="0" y="4722297"/>
                </a:cubicBezTo>
                <a:cubicBezTo>
                  <a:pt x="-15625" y="4552064"/>
                  <a:pt x="34506" y="4467490"/>
                  <a:pt x="0" y="4337390"/>
                </a:cubicBezTo>
                <a:cubicBezTo>
                  <a:pt x="-34506" y="4207290"/>
                  <a:pt x="12822" y="3981222"/>
                  <a:pt x="0" y="3699707"/>
                </a:cubicBezTo>
                <a:cubicBezTo>
                  <a:pt x="-12822" y="3418192"/>
                  <a:pt x="6120" y="3465004"/>
                  <a:pt x="0" y="3314800"/>
                </a:cubicBezTo>
                <a:cubicBezTo>
                  <a:pt x="-6120" y="3164596"/>
                  <a:pt x="22642" y="3004341"/>
                  <a:pt x="0" y="2740311"/>
                </a:cubicBezTo>
                <a:cubicBezTo>
                  <a:pt x="-22642" y="2476281"/>
                  <a:pt x="3462" y="2310663"/>
                  <a:pt x="0" y="2039435"/>
                </a:cubicBezTo>
                <a:cubicBezTo>
                  <a:pt x="-3462" y="1768207"/>
                  <a:pt x="31571" y="1561983"/>
                  <a:pt x="0" y="1338559"/>
                </a:cubicBezTo>
                <a:cubicBezTo>
                  <a:pt x="-31571" y="1115135"/>
                  <a:pt x="34155" y="1018040"/>
                  <a:pt x="0" y="700876"/>
                </a:cubicBezTo>
                <a:cubicBezTo>
                  <a:pt x="-34155" y="383712"/>
                  <a:pt x="80867" y="264635"/>
                  <a:pt x="0" y="0"/>
                </a:cubicBezTo>
                <a:close/>
              </a:path>
              <a:path w="2595149" h="6319376" stroke="0" extrusionOk="0">
                <a:moveTo>
                  <a:pt x="0" y="0"/>
                </a:moveTo>
                <a:cubicBezTo>
                  <a:pt x="104947" y="-9797"/>
                  <a:pt x="299615" y="51282"/>
                  <a:pt x="493078" y="0"/>
                </a:cubicBezTo>
                <a:cubicBezTo>
                  <a:pt x="686541" y="-51282"/>
                  <a:pt x="732910" y="21090"/>
                  <a:pt x="934254" y="0"/>
                </a:cubicBezTo>
                <a:cubicBezTo>
                  <a:pt x="1135598" y="-21090"/>
                  <a:pt x="1371678" y="61725"/>
                  <a:pt x="1505186" y="0"/>
                </a:cubicBezTo>
                <a:cubicBezTo>
                  <a:pt x="1638694" y="-61725"/>
                  <a:pt x="1825513" y="39307"/>
                  <a:pt x="1998265" y="0"/>
                </a:cubicBezTo>
                <a:cubicBezTo>
                  <a:pt x="2171017" y="-39307"/>
                  <a:pt x="2459688" y="52033"/>
                  <a:pt x="2595149" y="0"/>
                </a:cubicBezTo>
                <a:cubicBezTo>
                  <a:pt x="2655080" y="166468"/>
                  <a:pt x="2519030" y="483640"/>
                  <a:pt x="2595149" y="700876"/>
                </a:cubicBezTo>
                <a:cubicBezTo>
                  <a:pt x="2671268" y="918112"/>
                  <a:pt x="2564470" y="1115917"/>
                  <a:pt x="2595149" y="1275365"/>
                </a:cubicBezTo>
                <a:cubicBezTo>
                  <a:pt x="2625828" y="1434813"/>
                  <a:pt x="2537496" y="1657801"/>
                  <a:pt x="2595149" y="1849854"/>
                </a:cubicBezTo>
                <a:cubicBezTo>
                  <a:pt x="2652802" y="2041907"/>
                  <a:pt x="2567995" y="2145388"/>
                  <a:pt x="2595149" y="2297955"/>
                </a:cubicBezTo>
                <a:cubicBezTo>
                  <a:pt x="2622303" y="2450522"/>
                  <a:pt x="2545114" y="2535929"/>
                  <a:pt x="2595149" y="2746056"/>
                </a:cubicBezTo>
                <a:cubicBezTo>
                  <a:pt x="2645184" y="2956183"/>
                  <a:pt x="2573896" y="3113477"/>
                  <a:pt x="2595149" y="3320545"/>
                </a:cubicBezTo>
                <a:cubicBezTo>
                  <a:pt x="2616402" y="3527613"/>
                  <a:pt x="2551030" y="3650172"/>
                  <a:pt x="2595149" y="3958227"/>
                </a:cubicBezTo>
                <a:cubicBezTo>
                  <a:pt x="2639268" y="4266282"/>
                  <a:pt x="2557248" y="4244411"/>
                  <a:pt x="2595149" y="4343135"/>
                </a:cubicBezTo>
                <a:cubicBezTo>
                  <a:pt x="2633050" y="4441859"/>
                  <a:pt x="2554454" y="4752252"/>
                  <a:pt x="2595149" y="4917624"/>
                </a:cubicBezTo>
                <a:cubicBezTo>
                  <a:pt x="2635844" y="5082996"/>
                  <a:pt x="2575232" y="5212335"/>
                  <a:pt x="2595149" y="5492112"/>
                </a:cubicBezTo>
                <a:cubicBezTo>
                  <a:pt x="2615066" y="5771889"/>
                  <a:pt x="2543757" y="5911013"/>
                  <a:pt x="2595149" y="6319376"/>
                </a:cubicBezTo>
                <a:cubicBezTo>
                  <a:pt x="2379882" y="6359653"/>
                  <a:pt x="2212324" y="6300907"/>
                  <a:pt x="2050168" y="6319376"/>
                </a:cubicBezTo>
                <a:cubicBezTo>
                  <a:pt x="1888012" y="6337845"/>
                  <a:pt x="1645681" y="6310747"/>
                  <a:pt x="1531138" y="6319376"/>
                </a:cubicBezTo>
                <a:cubicBezTo>
                  <a:pt x="1416595" y="6328005"/>
                  <a:pt x="1208367" y="6303103"/>
                  <a:pt x="1089963" y="6319376"/>
                </a:cubicBezTo>
                <a:cubicBezTo>
                  <a:pt x="971559" y="6335649"/>
                  <a:pt x="748134" y="6317374"/>
                  <a:pt x="622836" y="6319376"/>
                </a:cubicBezTo>
                <a:cubicBezTo>
                  <a:pt x="497538" y="6321378"/>
                  <a:pt x="225215" y="6268373"/>
                  <a:pt x="0" y="6319376"/>
                </a:cubicBezTo>
                <a:cubicBezTo>
                  <a:pt x="-18955" y="6052564"/>
                  <a:pt x="59608" y="6001663"/>
                  <a:pt x="0" y="5744887"/>
                </a:cubicBezTo>
                <a:cubicBezTo>
                  <a:pt x="-59608" y="5488111"/>
                  <a:pt x="49044" y="5311723"/>
                  <a:pt x="0" y="5170399"/>
                </a:cubicBezTo>
                <a:cubicBezTo>
                  <a:pt x="-49044" y="5029075"/>
                  <a:pt x="24092" y="4847538"/>
                  <a:pt x="0" y="4659104"/>
                </a:cubicBezTo>
                <a:cubicBezTo>
                  <a:pt x="-24092" y="4470671"/>
                  <a:pt x="8783" y="4364895"/>
                  <a:pt x="0" y="4274196"/>
                </a:cubicBezTo>
                <a:cubicBezTo>
                  <a:pt x="-8783" y="4183497"/>
                  <a:pt x="974" y="4070484"/>
                  <a:pt x="0" y="3889289"/>
                </a:cubicBezTo>
                <a:cubicBezTo>
                  <a:pt x="-974" y="3708094"/>
                  <a:pt x="47719" y="3451334"/>
                  <a:pt x="0" y="3251606"/>
                </a:cubicBezTo>
                <a:cubicBezTo>
                  <a:pt x="-47719" y="3051878"/>
                  <a:pt x="46181" y="2984426"/>
                  <a:pt x="0" y="2803505"/>
                </a:cubicBezTo>
                <a:cubicBezTo>
                  <a:pt x="-46181" y="2622584"/>
                  <a:pt x="13441" y="2360994"/>
                  <a:pt x="0" y="2102629"/>
                </a:cubicBezTo>
                <a:cubicBezTo>
                  <a:pt x="-13441" y="1844264"/>
                  <a:pt x="36252" y="1818271"/>
                  <a:pt x="0" y="1591334"/>
                </a:cubicBezTo>
                <a:cubicBezTo>
                  <a:pt x="-36252" y="1364398"/>
                  <a:pt x="46152" y="1396611"/>
                  <a:pt x="0" y="1206426"/>
                </a:cubicBezTo>
                <a:cubicBezTo>
                  <a:pt x="-46152" y="1016241"/>
                  <a:pt x="32666" y="705074"/>
                  <a:pt x="0" y="568744"/>
                </a:cubicBezTo>
                <a:cubicBezTo>
                  <a:pt x="-32666" y="432414"/>
                  <a:pt x="10670" y="174687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13508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D6D6FA0F-2AA8-D747-AAED-3BEE862BB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03" y="293489"/>
            <a:ext cx="8946770" cy="632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40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EDF8B-5828-F82C-AC26-3077AC96E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A837B5DF-9466-49AF-84E2-E100470033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2844" y="50108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6D4239FE-E945-2CEE-93D6-C316C1640128}"/>
              </a:ext>
            </a:extLst>
          </p:cNvPr>
          <p:cNvSpPr txBox="1"/>
          <p:nvPr/>
        </p:nvSpPr>
        <p:spPr>
          <a:xfrm rot="16200000">
            <a:off x="-2315500" y="3078035"/>
            <a:ext cx="5715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Processchema in stukjes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6E8498C-4CCB-4746-301B-3E71DC01B5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705" y="151514"/>
            <a:ext cx="4644665" cy="6554971"/>
          </a:xfrm>
          <a:custGeom>
            <a:avLst/>
            <a:gdLst>
              <a:gd name="connsiteX0" fmla="*/ 0 w 4644665"/>
              <a:gd name="connsiteY0" fmla="*/ 0 h 6554971"/>
              <a:gd name="connsiteX1" fmla="*/ 441243 w 4644665"/>
              <a:gd name="connsiteY1" fmla="*/ 0 h 6554971"/>
              <a:gd name="connsiteX2" fmla="*/ 1068273 w 4644665"/>
              <a:gd name="connsiteY2" fmla="*/ 0 h 6554971"/>
              <a:gd name="connsiteX3" fmla="*/ 1509516 w 4644665"/>
              <a:gd name="connsiteY3" fmla="*/ 0 h 6554971"/>
              <a:gd name="connsiteX4" fmla="*/ 1950759 w 4644665"/>
              <a:gd name="connsiteY4" fmla="*/ 0 h 6554971"/>
              <a:gd name="connsiteX5" fmla="*/ 2624236 w 4644665"/>
              <a:gd name="connsiteY5" fmla="*/ 0 h 6554971"/>
              <a:gd name="connsiteX6" fmla="*/ 3204819 w 4644665"/>
              <a:gd name="connsiteY6" fmla="*/ 0 h 6554971"/>
              <a:gd name="connsiteX7" fmla="*/ 3646062 w 4644665"/>
              <a:gd name="connsiteY7" fmla="*/ 0 h 6554971"/>
              <a:gd name="connsiteX8" fmla="*/ 4644665 w 4644665"/>
              <a:gd name="connsiteY8" fmla="*/ 0 h 6554971"/>
              <a:gd name="connsiteX9" fmla="*/ 4644665 w 4644665"/>
              <a:gd name="connsiteY9" fmla="*/ 727006 h 6554971"/>
              <a:gd name="connsiteX10" fmla="*/ 4644665 w 4644665"/>
              <a:gd name="connsiteY10" fmla="*/ 1191813 h 6554971"/>
              <a:gd name="connsiteX11" fmla="*/ 4644665 w 4644665"/>
              <a:gd name="connsiteY11" fmla="*/ 1787719 h 6554971"/>
              <a:gd name="connsiteX12" fmla="*/ 4644665 w 4644665"/>
              <a:gd name="connsiteY12" fmla="*/ 2186977 h 6554971"/>
              <a:gd name="connsiteX13" fmla="*/ 4644665 w 4644665"/>
              <a:gd name="connsiteY13" fmla="*/ 2913983 h 6554971"/>
              <a:gd name="connsiteX14" fmla="*/ 4644665 w 4644665"/>
              <a:gd name="connsiteY14" fmla="*/ 3509889 h 6554971"/>
              <a:gd name="connsiteX15" fmla="*/ 4644665 w 4644665"/>
              <a:gd name="connsiteY15" fmla="*/ 4236895 h 6554971"/>
              <a:gd name="connsiteX16" fmla="*/ 4644665 w 4644665"/>
              <a:gd name="connsiteY16" fmla="*/ 4767252 h 6554971"/>
              <a:gd name="connsiteX17" fmla="*/ 4644665 w 4644665"/>
              <a:gd name="connsiteY17" fmla="*/ 5232059 h 6554971"/>
              <a:gd name="connsiteX18" fmla="*/ 4644665 w 4644665"/>
              <a:gd name="connsiteY18" fmla="*/ 5827965 h 6554971"/>
              <a:gd name="connsiteX19" fmla="*/ 4644665 w 4644665"/>
              <a:gd name="connsiteY19" fmla="*/ 6554971 h 6554971"/>
              <a:gd name="connsiteX20" fmla="*/ 3971189 w 4644665"/>
              <a:gd name="connsiteY20" fmla="*/ 6554971 h 6554971"/>
              <a:gd name="connsiteX21" fmla="*/ 3390605 w 4644665"/>
              <a:gd name="connsiteY21" fmla="*/ 6554971 h 6554971"/>
              <a:gd name="connsiteX22" fmla="*/ 2856469 w 4644665"/>
              <a:gd name="connsiteY22" fmla="*/ 6554971 h 6554971"/>
              <a:gd name="connsiteX23" fmla="*/ 2322333 w 4644665"/>
              <a:gd name="connsiteY23" fmla="*/ 6554971 h 6554971"/>
              <a:gd name="connsiteX24" fmla="*/ 1788196 w 4644665"/>
              <a:gd name="connsiteY24" fmla="*/ 6554971 h 6554971"/>
              <a:gd name="connsiteX25" fmla="*/ 1254060 w 4644665"/>
              <a:gd name="connsiteY25" fmla="*/ 6554971 h 6554971"/>
              <a:gd name="connsiteX26" fmla="*/ 627030 w 4644665"/>
              <a:gd name="connsiteY26" fmla="*/ 6554971 h 6554971"/>
              <a:gd name="connsiteX27" fmla="*/ 0 w 4644665"/>
              <a:gd name="connsiteY27" fmla="*/ 6554971 h 6554971"/>
              <a:gd name="connsiteX28" fmla="*/ 0 w 4644665"/>
              <a:gd name="connsiteY28" fmla="*/ 6155714 h 6554971"/>
              <a:gd name="connsiteX29" fmla="*/ 0 w 4644665"/>
              <a:gd name="connsiteY29" fmla="*/ 5625357 h 6554971"/>
              <a:gd name="connsiteX30" fmla="*/ 0 w 4644665"/>
              <a:gd name="connsiteY30" fmla="*/ 4963901 h 6554971"/>
              <a:gd name="connsiteX31" fmla="*/ 0 w 4644665"/>
              <a:gd name="connsiteY31" fmla="*/ 4236895 h 6554971"/>
              <a:gd name="connsiteX32" fmla="*/ 0 w 4644665"/>
              <a:gd name="connsiteY32" fmla="*/ 3837638 h 6554971"/>
              <a:gd name="connsiteX33" fmla="*/ 0 w 4644665"/>
              <a:gd name="connsiteY33" fmla="*/ 3438380 h 6554971"/>
              <a:gd name="connsiteX34" fmla="*/ 0 w 4644665"/>
              <a:gd name="connsiteY34" fmla="*/ 2711374 h 6554971"/>
              <a:gd name="connsiteX35" fmla="*/ 0 w 4644665"/>
              <a:gd name="connsiteY35" fmla="*/ 2312117 h 6554971"/>
              <a:gd name="connsiteX36" fmla="*/ 0 w 4644665"/>
              <a:gd name="connsiteY36" fmla="*/ 1716211 h 6554971"/>
              <a:gd name="connsiteX37" fmla="*/ 0 w 4644665"/>
              <a:gd name="connsiteY37" fmla="*/ 1251404 h 6554971"/>
              <a:gd name="connsiteX38" fmla="*/ 0 w 4644665"/>
              <a:gd name="connsiteY38" fmla="*/ 786597 h 6554971"/>
              <a:gd name="connsiteX39" fmla="*/ 0 w 4644665"/>
              <a:gd name="connsiteY39" fmla="*/ 0 h 6554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644665" h="6554971" fill="none" extrusionOk="0">
                <a:moveTo>
                  <a:pt x="0" y="0"/>
                </a:moveTo>
                <a:cubicBezTo>
                  <a:pt x="152263" y="-8628"/>
                  <a:pt x="258013" y="40855"/>
                  <a:pt x="441243" y="0"/>
                </a:cubicBezTo>
                <a:cubicBezTo>
                  <a:pt x="624473" y="-40855"/>
                  <a:pt x="867646" y="5698"/>
                  <a:pt x="1068273" y="0"/>
                </a:cubicBezTo>
                <a:cubicBezTo>
                  <a:pt x="1268900" y="-5698"/>
                  <a:pt x="1365373" y="10418"/>
                  <a:pt x="1509516" y="0"/>
                </a:cubicBezTo>
                <a:cubicBezTo>
                  <a:pt x="1653659" y="-10418"/>
                  <a:pt x="1747066" y="11233"/>
                  <a:pt x="1950759" y="0"/>
                </a:cubicBezTo>
                <a:cubicBezTo>
                  <a:pt x="2154452" y="-11233"/>
                  <a:pt x="2338168" y="15475"/>
                  <a:pt x="2624236" y="0"/>
                </a:cubicBezTo>
                <a:cubicBezTo>
                  <a:pt x="2910304" y="-15475"/>
                  <a:pt x="2994601" y="46945"/>
                  <a:pt x="3204819" y="0"/>
                </a:cubicBezTo>
                <a:cubicBezTo>
                  <a:pt x="3415037" y="-46945"/>
                  <a:pt x="3431638" y="48402"/>
                  <a:pt x="3646062" y="0"/>
                </a:cubicBezTo>
                <a:cubicBezTo>
                  <a:pt x="3860486" y="-48402"/>
                  <a:pt x="4266063" y="37906"/>
                  <a:pt x="4644665" y="0"/>
                </a:cubicBezTo>
                <a:cubicBezTo>
                  <a:pt x="4711407" y="318958"/>
                  <a:pt x="4564294" y="485272"/>
                  <a:pt x="4644665" y="727006"/>
                </a:cubicBezTo>
                <a:cubicBezTo>
                  <a:pt x="4725036" y="968740"/>
                  <a:pt x="4632084" y="996635"/>
                  <a:pt x="4644665" y="1191813"/>
                </a:cubicBezTo>
                <a:cubicBezTo>
                  <a:pt x="4657246" y="1386991"/>
                  <a:pt x="4635853" y="1664586"/>
                  <a:pt x="4644665" y="1787719"/>
                </a:cubicBezTo>
                <a:cubicBezTo>
                  <a:pt x="4653477" y="1910852"/>
                  <a:pt x="4620724" y="2052757"/>
                  <a:pt x="4644665" y="2186977"/>
                </a:cubicBezTo>
                <a:cubicBezTo>
                  <a:pt x="4668606" y="2321197"/>
                  <a:pt x="4576081" y="2757244"/>
                  <a:pt x="4644665" y="2913983"/>
                </a:cubicBezTo>
                <a:cubicBezTo>
                  <a:pt x="4713249" y="3070722"/>
                  <a:pt x="4599099" y="3348062"/>
                  <a:pt x="4644665" y="3509889"/>
                </a:cubicBezTo>
                <a:cubicBezTo>
                  <a:pt x="4690231" y="3671716"/>
                  <a:pt x="4615202" y="3965422"/>
                  <a:pt x="4644665" y="4236895"/>
                </a:cubicBezTo>
                <a:cubicBezTo>
                  <a:pt x="4674128" y="4508368"/>
                  <a:pt x="4625762" y="4505331"/>
                  <a:pt x="4644665" y="4767252"/>
                </a:cubicBezTo>
                <a:cubicBezTo>
                  <a:pt x="4663568" y="5029173"/>
                  <a:pt x="4593911" y="5063635"/>
                  <a:pt x="4644665" y="5232059"/>
                </a:cubicBezTo>
                <a:cubicBezTo>
                  <a:pt x="4695419" y="5400483"/>
                  <a:pt x="4624889" y="5616682"/>
                  <a:pt x="4644665" y="5827965"/>
                </a:cubicBezTo>
                <a:cubicBezTo>
                  <a:pt x="4664441" y="6039248"/>
                  <a:pt x="4572678" y="6201565"/>
                  <a:pt x="4644665" y="6554971"/>
                </a:cubicBezTo>
                <a:cubicBezTo>
                  <a:pt x="4404243" y="6584343"/>
                  <a:pt x="4106004" y="6546769"/>
                  <a:pt x="3971189" y="6554971"/>
                </a:cubicBezTo>
                <a:cubicBezTo>
                  <a:pt x="3836374" y="6563173"/>
                  <a:pt x="3638082" y="6495197"/>
                  <a:pt x="3390605" y="6554971"/>
                </a:cubicBezTo>
                <a:cubicBezTo>
                  <a:pt x="3143128" y="6614745"/>
                  <a:pt x="3017541" y="6500053"/>
                  <a:pt x="2856469" y="6554971"/>
                </a:cubicBezTo>
                <a:cubicBezTo>
                  <a:pt x="2695397" y="6609889"/>
                  <a:pt x="2560696" y="6492279"/>
                  <a:pt x="2322333" y="6554971"/>
                </a:cubicBezTo>
                <a:cubicBezTo>
                  <a:pt x="2083970" y="6617663"/>
                  <a:pt x="1910753" y="6537523"/>
                  <a:pt x="1788196" y="6554971"/>
                </a:cubicBezTo>
                <a:cubicBezTo>
                  <a:pt x="1665639" y="6572419"/>
                  <a:pt x="1427468" y="6490917"/>
                  <a:pt x="1254060" y="6554971"/>
                </a:cubicBezTo>
                <a:cubicBezTo>
                  <a:pt x="1080652" y="6619025"/>
                  <a:pt x="788206" y="6544054"/>
                  <a:pt x="627030" y="6554971"/>
                </a:cubicBezTo>
                <a:cubicBezTo>
                  <a:pt x="465854" y="6565888"/>
                  <a:pt x="281723" y="6535452"/>
                  <a:pt x="0" y="6554971"/>
                </a:cubicBezTo>
                <a:cubicBezTo>
                  <a:pt x="-16410" y="6374914"/>
                  <a:pt x="9415" y="6308604"/>
                  <a:pt x="0" y="6155714"/>
                </a:cubicBezTo>
                <a:cubicBezTo>
                  <a:pt x="-9415" y="6002824"/>
                  <a:pt x="28609" y="5776547"/>
                  <a:pt x="0" y="5625357"/>
                </a:cubicBezTo>
                <a:cubicBezTo>
                  <a:pt x="-28609" y="5474167"/>
                  <a:pt x="30278" y="5283523"/>
                  <a:pt x="0" y="4963901"/>
                </a:cubicBezTo>
                <a:cubicBezTo>
                  <a:pt x="-30278" y="4644279"/>
                  <a:pt x="8744" y="4530001"/>
                  <a:pt x="0" y="4236895"/>
                </a:cubicBezTo>
                <a:cubicBezTo>
                  <a:pt x="-8744" y="3943789"/>
                  <a:pt x="40559" y="3922595"/>
                  <a:pt x="0" y="3837638"/>
                </a:cubicBezTo>
                <a:cubicBezTo>
                  <a:pt x="-40559" y="3752681"/>
                  <a:pt x="22815" y="3634217"/>
                  <a:pt x="0" y="3438380"/>
                </a:cubicBezTo>
                <a:cubicBezTo>
                  <a:pt x="-22815" y="3242543"/>
                  <a:pt x="68132" y="2916172"/>
                  <a:pt x="0" y="2711374"/>
                </a:cubicBezTo>
                <a:cubicBezTo>
                  <a:pt x="-68132" y="2506576"/>
                  <a:pt x="9209" y="2467606"/>
                  <a:pt x="0" y="2312117"/>
                </a:cubicBezTo>
                <a:cubicBezTo>
                  <a:pt x="-9209" y="2156628"/>
                  <a:pt x="63732" y="1849816"/>
                  <a:pt x="0" y="1716211"/>
                </a:cubicBezTo>
                <a:cubicBezTo>
                  <a:pt x="-63732" y="1582606"/>
                  <a:pt x="30008" y="1383017"/>
                  <a:pt x="0" y="1251404"/>
                </a:cubicBezTo>
                <a:cubicBezTo>
                  <a:pt x="-30008" y="1119791"/>
                  <a:pt x="10260" y="977418"/>
                  <a:pt x="0" y="786597"/>
                </a:cubicBezTo>
                <a:cubicBezTo>
                  <a:pt x="-10260" y="595776"/>
                  <a:pt x="48643" y="159180"/>
                  <a:pt x="0" y="0"/>
                </a:cubicBezTo>
                <a:close/>
              </a:path>
              <a:path w="4644665" h="6554971" stroke="0" extrusionOk="0">
                <a:moveTo>
                  <a:pt x="0" y="0"/>
                </a:moveTo>
                <a:cubicBezTo>
                  <a:pt x="212817" y="-25204"/>
                  <a:pt x="331142" y="17921"/>
                  <a:pt x="534136" y="0"/>
                </a:cubicBezTo>
                <a:cubicBezTo>
                  <a:pt x="737130" y="-17921"/>
                  <a:pt x="810145" y="49715"/>
                  <a:pt x="975380" y="0"/>
                </a:cubicBezTo>
                <a:cubicBezTo>
                  <a:pt x="1140615" y="-49715"/>
                  <a:pt x="1343689" y="75661"/>
                  <a:pt x="1648856" y="0"/>
                </a:cubicBezTo>
                <a:cubicBezTo>
                  <a:pt x="1954023" y="-75661"/>
                  <a:pt x="1989952" y="49804"/>
                  <a:pt x="2182993" y="0"/>
                </a:cubicBezTo>
                <a:cubicBezTo>
                  <a:pt x="2376034" y="-49804"/>
                  <a:pt x="2606590" y="26450"/>
                  <a:pt x="2717129" y="0"/>
                </a:cubicBezTo>
                <a:cubicBezTo>
                  <a:pt x="2827668" y="-26450"/>
                  <a:pt x="3204248" y="35836"/>
                  <a:pt x="3390605" y="0"/>
                </a:cubicBezTo>
                <a:cubicBezTo>
                  <a:pt x="3576962" y="-35836"/>
                  <a:pt x="3679315" y="46917"/>
                  <a:pt x="3878295" y="0"/>
                </a:cubicBezTo>
                <a:cubicBezTo>
                  <a:pt x="4077275" y="-46917"/>
                  <a:pt x="4281913" y="32649"/>
                  <a:pt x="4644665" y="0"/>
                </a:cubicBezTo>
                <a:cubicBezTo>
                  <a:pt x="4704367" y="312959"/>
                  <a:pt x="4576732" y="485026"/>
                  <a:pt x="4644665" y="727006"/>
                </a:cubicBezTo>
                <a:cubicBezTo>
                  <a:pt x="4712598" y="968986"/>
                  <a:pt x="4633013" y="1045693"/>
                  <a:pt x="4644665" y="1191813"/>
                </a:cubicBezTo>
                <a:cubicBezTo>
                  <a:pt x="4656317" y="1337933"/>
                  <a:pt x="4591347" y="1560218"/>
                  <a:pt x="4644665" y="1787719"/>
                </a:cubicBezTo>
                <a:cubicBezTo>
                  <a:pt x="4697983" y="2015220"/>
                  <a:pt x="4593361" y="2149128"/>
                  <a:pt x="4644665" y="2449176"/>
                </a:cubicBezTo>
                <a:cubicBezTo>
                  <a:pt x="4695969" y="2749224"/>
                  <a:pt x="4602681" y="2650264"/>
                  <a:pt x="4644665" y="2848433"/>
                </a:cubicBezTo>
                <a:cubicBezTo>
                  <a:pt x="4686649" y="3046602"/>
                  <a:pt x="4623967" y="3257518"/>
                  <a:pt x="4644665" y="3444339"/>
                </a:cubicBezTo>
                <a:cubicBezTo>
                  <a:pt x="4665363" y="3631160"/>
                  <a:pt x="4584291" y="3765250"/>
                  <a:pt x="4644665" y="4040246"/>
                </a:cubicBezTo>
                <a:cubicBezTo>
                  <a:pt x="4705039" y="4315242"/>
                  <a:pt x="4600096" y="4425789"/>
                  <a:pt x="4644665" y="4636152"/>
                </a:cubicBezTo>
                <a:cubicBezTo>
                  <a:pt x="4689234" y="4846515"/>
                  <a:pt x="4608236" y="5084545"/>
                  <a:pt x="4644665" y="5297608"/>
                </a:cubicBezTo>
                <a:cubicBezTo>
                  <a:pt x="4681094" y="5510671"/>
                  <a:pt x="4568788" y="5651195"/>
                  <a:pt x="4644665" y="5959065"/>
                </a:cubicBezTo>
                <a:cubicBezTo>
                  <a:pt x="4720542" y="6266935"/>
                  <a:pt x="4589724" y="6385871"/>
                  <a:pt x="4644665" y="6554971"/>
                </a:cubicBezTo>
                <a:cubicBezTo>
                  <a:pt x="4501258" y="6601254"/>
                  <a:pt x="4322018" y="6548570"/>
                  <a:pt x="4203422" y="6554971"/>
                </a:cubicBezTo>
                <a:cubicBezTo>
                  <a:pt x="4084826" y="6561372"/>
                  <a:pt x="3750957" y="6545894"/>
                  <a:pt x="3529945" y="6554971"/>
                </a:cubicBezTo>
                <a:cubicBezTo>
                  <a:pt x="3308933" y="6564048"/>
                  <a:pt x="3146598" y="6512966"/>
                  <a:pt x="2949362" y="6554971"/>
                </a:cubicBezTo>
                <a:cubicBezTo>
                  <a:pt x="2752126" y="6596976"/>
                  <a:pt x="2654236" y="6512669"/>
                  <a:pt x="2461672" y="6554971"/>
                </a:cubicBezTo>
                <a:cubicBezTo>
                  <a:pt x="2269108" y="6597273"/>
                  <a:pt x="2100463" y="6554855"/>
                  <a:pt x="1881089" y="6554971"/>
                </a:cubicBezTo>
                <a:cubicBezTo>
                  <a:pt x="1661715" y="6555087"/>
                  <a:pt x="1600705" y="6551749"/>
                  <a:pt x="1439846" y="6554971"/>
                </a:cubicBezTo>
                <a:cubicBezTo>
                  <a:pt x="1278987" y="6558193"/>
                  <a:pt x="1094213" y="6533087"/>
                  <a:pt x="998603" y="6554971"/>
                </a:cubicBezTo>
                <a:cubicBezTo>
                  <a:pt x="902993" y="6576855"/>
                  <a:pt x="433483" y="6509806"/>
                  <a:pt x="0" y="6554971"/>
                </a:cubicBezTo>
                <a:cubicBezTo>
                  <a:pt x="-3727" y="6409831"/>
                  <a:pt x="39540" y="6236837"/>
                  <a:pt x="0" y="6090164"/>
                </a:cubicBezTo>
                <a:cubicBezTo>
                  <a:pt x="-39540" y="5943491"/>
                  <a:pt x="58115" y="5516514"/>
                  <a:pt x="0" y="5363158"/>
                </a:cubicBezTo>
                <a:cubicBezTo>
                  <a:pt x="-58115" y="5209802"/>
                  <a:pt x="644" y="5010904"/>
                  <a:pt x="0" y="4832801"/>
                </a:cubicBezTo>
                <a:cubicBezTo>
                  <a:pt x="-644" y="4654698"/>
                  <a:pt x="24917" y="4571721"/>
                  <a:pt x="0" y="4433544"/>
                </a:cubicBezTo>
                <a:cubicBezTo>
                  <a:pt x="-24917" y="4295367"/>
                  <a:pt x="47426" y="4047949"/>
                  <a:pt x="0" y="3772088"/>
                </a:cubicBezTo>
                <a:cubicBezTo>
                  <a:pt x="-47426" y="3496227"/>
                  <a:pt x="30431" y="3496152"/>
                  <a:pt x="0" y="3307281"/>
                </a:cubicBezTo>
                <a:cubicBezTo>
                  <a:pt x="-30431" y="3118410"/>
                  <a:pt x="36346" y="2960427"/>
                  <a:pt x="0" y="2645825"/>
                </a:cubicBezTo>
                <a:cubicBezTo>
                  <a:pt x="-36346" y="2331223"/>
                  <a:pt x="56803" y="2091036"/>
                  <a:pt x="0" y="1918819"/>
                </a:cubicBezTo>
                <a:cubicBezTo>
                  <a:pt x="-56803" y="1746602"/>
                  <a:pt x="43333" y="1589552"/>
                  <a:pt x="0" y="1388462"/>
                </a:cubicBezTo>
                <a:cubicBezTo>
                  <a:pt x="-43333" y="1187372"/>
                  <a:pt x="55608" y="968386"/>
                  <a:pt x="0" y="661456"/>
                </a:cubicBezTo>
                <a:cubicBezTo>
                  <a:pt x="-55608" y="354526"/>
                  <a:pt x="63454" y="137147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58172EF4-9118-0158-960E-25F7E9B96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4759" y="354340"/>
            <a:ext cx="2404816" cy="2506072"/>
          </a:xfrm>
          <a:custGeom>
            <a:avLst/>
            <a:gdLst>
              <a:gd name="connsiteX0" fmla="*/ 0 w 2404816"/>
              <a:gd name="connsiteY0" fmla="*/ 0 h 2506072"/>
              <a:gd name="connsiteX1" fmla="*/ 456915 w 2404816"/>
              <a:gd name="connsiteY1" fmla="*/ 0 h 2506072"/>
              <a:gd name="connsiteX2" fmla="*/ 889782 w 2404816"/>
              <a:gd name="connsiteY2" fmla="*/ 0 h 2506072"/>
              <a:gd name="connsiteX3" fmla="*/ 1394793 w 2404816"/>
              <a:gd name="connsiteY3" fmla="*/ 0 h 2506072"/>
              <a:gd name="connsiteX4" fmla="*/ 1875756 w 2404816"/>
              <a:gd name="connsiteY4" fmla="*/ 0 h 2506072"/>
              <a:gd name="connsiteX5" fmla="*/ 2404816 w 2404816"/>
              <a:gd name="connsiteY5" fmla="*/ 0 h 2506072"/>
              <a:gd name="connsiteX6" fmla="*/ 2404816 w 2404816"/>
              <a:gd name="connsiteY6" fmla="*/ 551336 h 2506072"/>
              <a:gd name="connsiteX7" fmla="*/ 2404816 w 2404816"/>
              <a:gd name="connsiteY7" fmla="*/ 1077611 h 2506072"/>
              <a:gd name="connsiteX8" fmla="*/ 2404816 w 2404816"/>
              <a:gd name="connsiteY8" fmla="*/ 1528704 h 2506072"/>
              <a:gd name="connsiteX9" fmla="*/ 2404816 w 2404816"/>
              <a:gd name="connsiteY9" fmla="*/ 2054979 h 2506072"/>
              <a:gd name="connsiteX10" fmla="*/ 2404816 w 2404816"/>
              <a:gd name="connsiteY10" fmla="*/ 2506072 h 2506072"/>
              <a:gd name="connsiteX11" fmla="*/ 1899805 w 2404816"/>
              <a:gd name="connsiteY11" fmla="*/ 2506072 h 2506072"/>
              <a:gd name="connsiteX12" fmla="*/ 1394793 w 2404816"/>
              <a:gd name="connsiteY12" fmla="*/ 2506072 h 2506072"/>
              <a:gd name="connsiteX13" fmla="*/ 865734 w 2404816"/>
              <a:gd name="connsiteY13" fmla="*/ 2506072 h 2506072"/>
              <a:gd name="connsiteX14" fmla="*/ 0 w 2404816"/>
              <a:gd name="connsiteY14" fmla="*/ 2506072 h 2506072"/>
              <a:gd name="connsiteX15" fmla="*/ 0 w 2404816"/>
              <a:gd name="connsiteY15" fmla="*/ 1954736 h 2506072"/>
              <a:gd name="connsiteX16" fmla="*/ 0 w 2404816"/>
              <a:gd name="connsiteY16" fmla="*/ 1503643 h 2506072"/>
              <a:gd name="connsiteX17" fmla="*/ 0 w 2404816"/>
              <a:gd name="connsiteY17" fmla="*/ 1002429 h 2506072"/>
              <a:gd name="connsiteX18" fmla="*/ 0 w 2404816"/>
              <a:gd name="connsiteY18" fmla="*/ 476154 h 2506072"/>
              <a:gd name="connsiteX19" fmla="*/ 0 w 2404816"/>
              <a:gd name="connsiteY19" fmla="*/ 0 h 2506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04816" h="2506072" fill="none" extrusionOk="0">
                <a:moveTo>
                  <a:pt x="0" y="0"/>
                </a:moveTo>
                <a:cubicBezTo>
                  <a:pt x="156108" y="-24779"/>
                  <a:pt x="290413" y="36479"/>
                  <a:pt x="456915" y="0"/>
                </a:cubicBezTo>
                <a:cubicBezTo>
                  <a:pt x="623418" y="-36479"/>
                  <a:pt x="736122" y="17424"/>
                  <a:pt x="889782" y="0"/>
                </a:cubicBezTo>
                <a:cubicBezTo>
                  <a:pt x="1043442" y="-17424"/>
                  <a:pt x="1166042" y="31205"/>
                  <a:pt x="1394793" y="0"/>
                </a:cubicBezTo>
                <a:cubicBezTo>
                  <a:pt x="1623544" y="-31205"/>
                  <a:pt x="1668749" y="41075"/>
                  <a:pt x="1875756" y="0"/>
                </a:cubicBezTo>
                <a:cubicBezTo>
                  <a:pt x="2082763" y="-41075"/>
                  <a:pt x="2220146" y="45435"/>
                  <a:pt x="2404816" y="0"/>
                </a:cubicBezTo>
                <a:cubicBezTo>
                  <a:pt x="2459528" y="220650"/>
                  <a:pt x="2404018" y="378888"/>
                  <a:pt x="2404816" y="551336"/>
                </a:cubicBezTo>
                <a:cubicBezTo>
                  <a:pt x="2405614" y="723784"/>
                  <a:pt x="2355170" y="971205"/>
                  <a:pt x="2404816" y="1077611"/>
                </a:cubicBezTo>
                <a:cubicBezTo>
                  <a:pt x="2454462" y="1184018"/>
                  <a:pt x="2360425" y="1434003"/>
                  <a:pt x="2404816" y="1528704"/>
                </a:cubicBezTo>
                <a:cubicBezTo>
                  <a:pt x="2449207" y="1623405"/>
                  <a:pt x="2376115" y="1897106"/>
                  <a:pt x="2404816" y="2054979"/>
                </a:cubicBezTo>
                <a:cubicBezTo>
                  <a:pt x="2433517" y="2212853"/>
                  <a:pt x="2365548" y="2316348"/>
                  <a:pt x="2404816" y="2506072"/>
                </a:cubicBezTo>
                <a:cubicBezTo>
                  <a:pt x="2202051" y="2550634"/>
                  <a:pt x="2049715" y="2457800"/>
                  <a:pt x="1899805" y="2506072"/>
                </a:cubicBezTo>
                <a:cubicBezTo>
                  <a:pt x="1749895" y="2554344"/>
                  <a:pt x="1624174" y="2458517"/>
                  <a:pt x="1394793" y="2506072"/>
                </a:cubicBezTo>
                <a:cubicBezTo>
                  <a:pt x="1165412" y="2553627"/>
                  <a:pt x="979004" y="2459250"/>
                  <a:pt x="865734" y="2506072"/>
                </a:cubicBezTo>
                <a:cubicBezTo>
                  <a:pt x="752464" y="2552894"/>
                  <a:pt x="247723" y="2438682"/>
                  <a:pt x="0" y="2506072"/>
                </a:cubicBezTo>
                <a:cubicBezTo>
                  <a:pt x="-3433" y="2295821"/>
                  <a:pt x="38522" y="2221553"/>
                  <a:pt x="0" y="1954736"/>
                </a:cubicBezTo>
                <a:cubicBezTo>
                  <a:pt x="-38522" y="1687919"/>
                  <a:pt x="68" y="1658415"/>
                  <a:pt x="0" y="1503643"/>
                </a:cubicBezTo>
                <a:cubicBezTo>
                  <a:pt x="-68" y="1348871"/>
                  <a:pt x="26118" y="1114415"/>
                  <a:pt x="0" y="1002429"/>
                </a:cubicBezTo>
                <a:cubicBezTo>
                  <a:pt x="-26118" y="890443"/>
                  <a:pt x="984" y="727833"/>
                  <a:pt x="0" y="476154"/>
                </a:cubicBezTo>
                <a:cubicBezTo>
                  <a:pt x="-984" y="224475"/>
                  <a:pt x="48108" y="148395"/>
                  <a:pt x="0" y="0"/>
                </a:cubicBezTo>
                <a:close/>
              </a:path>
              <a:path w="2404816" h="2506072" stroke="0" extrusionOk="0">
                <a:moveTo>
                  <a:pt x="0" y="0"/>
                </a:moveTo>
                <a:cubicBezTo>
                  <a:pt x="178827" y="-179"/>
                  <a:pt x="261117" y="6865"/>
                  <a:pt x="456915" y="0"/>
                </a:cubicBezTo>
                <a:cubicBezTo>
                  <a:pt x="652714" y="-6865"/>
                  <a:pt x="691291" y="48775"/>
                  <a:pt x="865734" y="0"/>
                </a:cubicBezTo>
                <a:cubicBezTo>
                  <a:pt x="1040177" y="-48775"/>
                  <a:pt x="1162521" y="52305"/>
                  <a:pt x="1394793" y="0"/>
                </a:cubicBezTo>
                <a:cubicBezTo>
                  <a:pt x="1627065" y="-52305"/>
                  <a:pt x="1714540" y="52832"/>
                  <a:pt x="1851708" y="0"/>
                </a:cubicBezTo>
                <a:cubicBezTo>
                  <a:pt x="1988876" y="-52832"/>
                  <a:pt x="2185705" y="11073"/>
                  <a:pt x="2404816" y="0"/>
                </a:cubicBezTo>
                <a:cubicBezTo>
                  <a:pt x="2443785" y="267926"/>
                  <a:pt x="2399502" y="436942"/>
                  <a:pt x="2404816" y="551336"/>
                </a:cubicBezTo>
                <a:cubicBezTo>
                  <a:pt x="2410130" y="665730"/>
                  <a:pt x="2394417" y="850633"/>
                  <a:pt x="2404816" y="1052550"/>
                </a:cubicBezTo>
                <a:cubicBezTo>
                  <a:pt x="2415215" y="1254467"/>
                  <a:pt x="2368209" y="1376300"/>
                  <a:pt x="2404816" y="1553765"/>
                </a:cubicBezTo>
                <a:cubicBezTo>
                  <a:pt x="2441423" y="1731231"/>
                  <a:pt x="2388142" y="1837313"/>
                  <a:pt x="2404816" y="2004858"/>
                </a:cubicBezTo>
                <a:cubicBezTo>
                  <a:pt x="2421490" y="2172403"/>
                  <a:pt x="2377840" y="2286781"/>
                  <a:pt x="2404816" y="2506072"/>
                </a:cubicBezTo>
                <a:cubicBezTo>
                  <a:pt x="2288055" y="2523850"/>
                  <a:pt x="2079730" y="2485007"/>
                  <a:pt x="1923853" y="2506072"/>
                </a:cubicBezTo>
                <a:cubicBezTo>
                  <a:pt x="1767976" y="2527137"/>
                  <a:pt x="1694901" y="2456476"/>
                  <a:pt x="1466938" y="2506072"/>
                </a:cubicBezTo>
                <a:cubicBezTo>
                  <a:pt x="1238976" y="2555668"/>
                  <a:pt x="1194085" y="2504650"/>
                  <a:pt x="937878" y="2506072"/>
                </a:cubicBezTo>
                <a:cubicBezTo>
                  <a:pt x="681671" y="2507494"/>
                  <a:pt x="619672" y="2485966"/>
                  <a:pt x="408819" y="2506072"/>
                </a:cubicBezTo>
                <a:cubicBezTo>
                  <a:pt x="197966" y="2526178"/>
                  <a:pt x="103527" y="2458425"/>
                  <a:pt x="0" y="2506072"/>
                </a:cubicBezTo>
                <a:cubicBezTo>
                  <a:pt x="-39579" y="2404197"/>
                  <a:pt x="54420" y="2219144"/>
                  <a:pt x="0" y="2004858"/>
                </a:cubicBezTo>
                <a:cubicBezTo>
                  <a:pt x="-54420" y="1790572"/>
                  <a:pt x="37043" y="1639289"/>
                  <a:pt x="0" y="1528704"/>
                </a:cubicBezTo>
                <a:cubicBezTo>
                  <a:pt x="-37043" y="1418119"/>
                  <a:pt x="50089" y="1213949"/>
                  <a:pt x="0" y="1102672"/>
                </a:cubicBezTo>
                <a:cubicBezTo>
                  <a:pt x="-50089" y="991395"/>
                  <a:pt x="18263" y="790833"/>
                  <a:pt x="0" y="651579"/>
                </a:cubicBezTo>
                <a:cubicBezTo>
                  <a:pt x="-18263" y="512325"/>
                  <a:pt x="15710" y="235116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4FC2F649-43F1-A90F-678F-72C7169969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7945" y="2735156"/>
            <a:ext cx="2247899" cy="3871382"/>
          </a:xfrm>
          <a:custGeom>
            <a:avLst/>
            <a:gdLst>
              <a:gd name="connsiteX0" fmla="*/ 0 w 2247899"/>
              <a:gd name="connsiteY0" fmla="*/ 0 h 3871382"/>
              <a:gd name="connsiteX1" fmla="*/ 606933 w 2247899"/>
              <a:gd name="connsiteY1" fmla="*/ 0 h 3871382"/>
              <a:gd name="connsiteX2" fmla="*/ 1191386 w 2247899"/>
              <a:gd name="connsiteY2" fmla="*/ 0 h 3871382"/>
              <a:gd name="connsiteX3" fmla="*/ 1753361 w 2247899"/>
              <a:gd name="connsiteY3" fmla="*/ 0 h 3871382"/>
              <a:gd name="connsiteX4" fmla="*/ 2247899 w 2247899"/>
              <a:gd name="connsiteY4" fmla="*/ 0 h 3871382"/>
              <a:gd name="connsiteX5" fmla="*/ 2247899 w 2247899"/>
              <a:gd name="connsiteY5" fmla="*/ 630482 h 3871382"/>
              <a:gd name="connsiteX6" fmla="*/ 2247899 w 2247899"/>
              <a:gd name="connsiteY6" fmla="*/ 1222251 h 3871382"/>
              <a:gd name="connsiteX7" fmla="*/ 2247899 w 2247899"/>
              <a:gd name="connsiteY7" fmla="*/ 1697878 h 3871382"/>
              <a:gd name="connsiteX8" fmla="*/ 2247899 w 2247899"/>
              <a:gd name="connsiteY8" fmla="*/ 2289646 h 3871382"/>
              <a:gd name="connsiteX9" fmla="*/ 2247899 w 2247899"/>
              <a:gd name="connsiteY9" fmla="*/ 2726559 h 3871382"/>
              <a:gd name="connsiteX10" fmla="*/ 2247899 w 2247899"/>
              <a:gd name="connsiteY10" fmla="*/ 3318327 h 3871382"/>
              <a:gd name="connsiteX11" fmla="*/ 2247899 w 2247899"/>
              <a:gd name="connsiteY11" fmla="*/ 3871382 h 3871382"/>
              <a:gd name="connsiteX12" fmla="*/ 1753361 w 2247899"/>
              <a:gd name="connsiteY12" fmla="*/ 3871382 h 3871382"/>
              <a:gd name="connsiteX13" fmla="*/ 1213865 w 2247899"/>
              <a:gd name="connsiteY13" fmla="*/ 3871382 h 3871382"/>
              <a:gd name="connsiteX14" fmla="*/ 606933 w 2247899"/>
              <a:gd name="connsiteY14" fmla="*/ 3871382 h 3871382"/>
              <a:gd name="connsiteX15" fmla="*/ 0 w 2247899"/>
              <a:gd name="connsiteY15" fmla="*/ 3871382 h 3871382"/>
              <a:gd name="connsiteX16" fmla="*/ 0 w 2247899"/>
              <a:gd name="connsiteY16" fmla="*/ 3434469 h 3871382"/>
              <a:gd name="connsiteX17" fmla="*/ 0 w 2247899"/>
              <a:gd name="connsiteY17" fmla="*/ 2842700 h 3871382"/>
              <a:gd name="connsiteX18" fmla="*/ 0 w 2247899"/>
              <a:gd name="connsiteY18" fmla="*/ 2405787 h 3871382"/>
              <a:gd name="connsiteX19" fmla="*/ 0 w 2247899"/>
              <a:gd name="connsiteY19" fmla="*/ 1968874 h 3871382"/>
              <a:gd name="connsiteX20" fmla="*/ 0 w 2247899"/>
              <a:gd name="connsiteY20" fmla="*/ 1338392 h 3871382"/>
              <a:gd name="connsiteX21" fmla="*/ 0 w 2247899"/>
              <a:gd name="connsiteY21" fmla="*/ 785337 h 3871382"/>
              <a:gd name="connsiteX22" fmla="*/ 0 w 2247899"/>
              <a:gd name="connsiteY22" fmla="*/ 0 h 3871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247899" h="3871382" fill="none" extrusionOk="0">
                <a:moveTo>
                  <a:pt x="0" y="0"/>
                </a:moveTo>
                <a:cubicBezTo>
                  <a:pt x="267375" y="-16918"/>
                  <a:pt x="420447" y="3344"/>
                  <a:pt x="606933" y="0"/>
                </a:cubicBezTo>
                <a:cubicBezTo>
                  <a:pt x="793419" y="-3344"/>
                  <a:pt x="1010322" y="19549"/>
                  <a:pt x="1191386" y="0"/>
                </a:cubicBezTo>
                <a:cubicBezTo>
                  <a:pt x="1372450" y="-19549"/>
                  <a:pt x="1534171" y="47379"/>
                  <a:pt x="1753361" y="0"/>
                </a:cubicBezTo>
                <a:cubicBezTo>
                  <a:pt x="1972552" y="-47379"/>
                  <a:pt x="2106385" y="11318"/>
                  <a:pt x="2247899" y="0"/>
                </a:cubicBezTo>
                <a:cubicBezTo>
                  <a:pt x="2266289" y="267159"/>
                  <a:pt x="2172393" y="439109"/>
                  <a:pt x="2247899" y="630482"/>
                </a:cubicBezTo>
                <a:cubicBezTo>
                  <a:pt x="2323405" y="821855"/>
                  <a:pt x="2241002" y="1068446"/>
                  <a:pt x="2247899" y="1222251"/>
                </a:cubicBezTo>
                <a:cubicBezTo>
                  <a:pt x="2254796" y="1376056"/>
                  <a:pt x="2190894" y="1576834"/>
                  <a:pt x="2247899" y="1697878"/>
                </a:cubicBezTo>
                <a:cubicBezTo>
                  <a:pt x="2304904" y="1818922"/>
                  <a:pt x="2191892" y="2105713"/>
                  <a:pt x="2247899" y="2289646"/>
                </a:cubicBezTo>
                <a:cubicBezTo>
                  <a:pt x="2303906" y="2473579"/>
                  <a:pt x="2198416" y="2621489"/>
                  <a:pt x="2247899" y="2726559"/>
                </a:cubicBezTo>
                <a:cubicBezTo>
                  <a:pt x="2297382" y="2831629"/>
                  <a:pt x="2185659" y="3088834"/>
                  <a:pt x="2247899" y="3318327"/>
                </a:cubicBezTo>
                <a:cubicBezTo>
                  <a:pt x="2310139" y="3547820"/>
                  <a:pt x="2247262" y="3665361"/>
                  <a:pt x="2247899" y="3871382"/>
                </a:cubicBezTo>
                <a:cubicBezTo>
                  <a:pt x="2068142" y="3912067"/>
                  <a:pt x="1869195" y="3853188"/>
                  <a:pt x="1753361" y="3871382"/>
                </a:cubicBezTo>
                <a:cubicBezTo>
                  <a:pt x="1637527" y="3889576"/>
                  <a:pt x="1383791" y="3807034"/>
                  <a:pt x="1213865" y="3871382"/>
                </a:cubicBezTo>
                <a:cubicBezTo>
                  <a:pt x="1043939" y="3935730"/>
                  <a:pt x="784442" y="3868311"/>
                  <a:pt x="606933" y="3871382"/>
                </a:cubicBezTo>
                <a:cubicBezTo>
                  <a:pt x="429424" y="3874453"/>
                  <a:pt x="168125" y="3845115"/>
                  <a:pt x="0" y="3871382"/>
                </a:cubicBezTo>
                <a:cubicBezTo>
                  <a:pt x="-32872" y="3741629"/>
                  <a:pt x="37574" y="3564950"/>
                  <a:pt x="0" y="3434469"/>
                </a:cubicBezTo>
                <a:cubicBezTo>
                  <a:pt x="-37574" y="3303988"/>
                  <a:pt x="31383" y="3020858"/>
                  <a:pt x="0" y="2842700"/>
                </a:cubicBezTo>
                <a:cubicBezTo>
                  <a:pt x="-31383" y="2664542"/>
                  <a:pt x="9697" y="2551167"/>
                  <a:pt x="0" y="2405787"/>
                </a:cubicBezTo>
                <a:cubicBezTo>
                  <a:pt x="-9697" y="2260407"/>
                  <a:pt x="1648" y="2096723"/>
                  <a:pt x="0" y="1968874"/>
                </a:cubicBezTo>
                <a:cubicBezTo>
                  <a:pt x="-1648" y="1841025"/>
                  <a:pt x="6415" y="1619108"/>
                  <a:pt x="0" y="1338392"/>
                </a:cubicBezTo>
                <a:cubicBezTo>
                  <a:pt x="-6415" y="1057676"/>
                  <a:pt x="25437" y="973741"/>
                  <a:pt x="0" y="785337"/>
                </a:cubicBezTo>
                <a:cubicBezTo>
                  <a:pt x="-25437" y="596934"/>
                  <a:pt x="68042" y="334134"/>
                  <a:pt x="0" y="0"/>
                </a:cubicBezTo>
                <a:close/>
              </a:path>
              <a:path w="2247899" h="3871382" stroke="0" extrusionOk="0">
                <a:moveTo>
                  <a:pt x="0" y="0"/>
                </a:moveTo>
                <a:cubicBezTo>
                  <a:pt x="156436" y="-40408"/>
                  <a:pt x="279610" y="58460"/>
                  <a:pt x="539496" y="0"/>
                </a:cubicBezTo>
                <a:cubicBezTo>
                  <a:pt x="799382" y="-58460"/>
                  <a:pt x="879890" y="21290"/>
                  <a:pt x="1034034" y="0"/>
                </a:cubicBezTo>
                <a:cubicBezTo>
                  <a:pt x="1188178" y="-21290"/>
                  <a:pt x="1483376" y="49863"/>
                  <a:pt x="1640966" y="0"/>
                </a:cubicBezTo>
                <a:cubicBezTo>
                  <a:pt x="1798556" y="-49863"/>
                  <a:pt x="2101618" y="56347"/>
                  <a:pt x="2247899" y="0"/>
                </a:cubicBezTo>
                <a:cubicBezTo>
                  <a:pt x="2265490" y="146846"/>
                  <a:pt x="2241402" y="398388"/>
                  <a:pt x="2247899" y="514341"/>
                </a:cubicBezTo>
                <a:cubicBezTo>
                  <a:pt x="2254396" y="630294"/>
                  <a:pt x="2208521" y="822020"/>
                  <a:pt x="2247899" y="989968"/>
                </a:cubicBezTo>
                <a:cubicBezTo>
                  <a:pt x="2287277" y="1157916"/>
                  <a:pt x="2185591" y="1431180"/>
                  <a:pt x="2247899" y="1543022"/>
                </a:cubicBezTo>
                <a:cubicBezTo>
                  <a:pt x="2310207" y="1654864"/>
                  <a:pt x="2221099" y="1983882"/>
                  <a:pt x="2247899" y="2096077"/>
                </a:cubicBezTo>
                <a:cubicBezTo>
                  <a:pt x="2274699" y="2208272"/>
                  <a:pt x="2209989" y="2335872"/>
                  <a:pt x="2247899" y="2571704"/>
                </a:cubicBezTo>
                <a:cubicBezTo>
                  <a:pt x="2285809" y="2807536"/>
                  <a:pt x="2208821" y="2874217"/>
                  <a:pt x="2247899" y="3047331"/>
                </a:cubicBezTo>
                <a:cubicBezTo>
                  <a:pt x="2286977" y="3220445"/>
                  <a:pt x="2203479" y="3645300"/>
                  <a:pt x="2247899" y="3871382"/>
                </a:cubicBezTo>
                <a:cubicBezTo>
                  <a:pt x="2117044" y="3911699"/>
                  <a:pt x="1815301" y="3821619"/>
                  <a:pt x="1663445" y="3871382"/>
                </a:cubicBezTo>
                <a:cubicBezTo>
                  <a:pt x="1511589" y="3921145"/>
                  <a:pt x="1184391" y="3827469"/>
                  <a:pt x="1056513" y="3871382"/>
                </a:cubicBezTo>
                <a:cubicBezTo>
                  <a:pt x="928635" y="3915295"/>
                  <a:pt x="461107" y="3859335"/>
                  <a:pt x="0" y="3871382"/>
                </a:cubicBezTo>
                <a:cubicBezTo>
                  <a:pt x="-45560" y="3741729"/>
                  <a:pt x="18031" y="3584793"/>
                  <a:pt x="0" y="3395755"/>
                </a:cubicBezTo>
                <a:cubicBezTo>
                  <a:pt x="-18031" y="3206717"/>
                  <a:pt x="25296" y="3025599"/>
                  <a:pt x="0" y="2842700"/>
                </a:cubicBezTo>
                <a:cubicBezTo>
                  <a:pt x="-25296" y="2659802"/>
                  <a:pt x="950" y="2441088"/>
                  <a:pt x="0" y="2328360"/>
                </a:cubicBezTo>
                <a:cubicBezTo>
                  <a:pt x="-950" y="2215632"/>
                  <a:pt x="10248" y="2064025"/>
                  <a:pt x="0" y="1891447"/>
                </a:cubicBezTo>
                <a:cubicBezTo>
                  <a:pt x="-10248" y="1718869"/>
                  <a:pt x="36453" y="1601651"/>
                  <a:pt x="0" y="1415820"/>
                </a:cubicBezTo>
                <a:cubicBezTo>
                  <a:pt x="-36453" y="1229989"/>
                  <a:pt x="46278" y="1118181"/>
                  <a:pt x="0" y="940193"/>
                </a:cubicBezTo>
                <a:cubicBezTo>
                  <a:pt x="-46278" y="762205"/>
                  <a:pt x="4114" y="337823"/>
                  <a:pt x="0" y="0"/>
                </a:cubicBezTo>
                <a:close/>
              </a:path>
            </a:pathLst>
          </a:custGeom>
          <a:ln w="1905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</p:spTree>
    <p:extLst>
      <p:ext uri="{BB962C8B-B14F-4D97-AF65-F5344CB8AC3E}">
        <p14:creationId xmlns:p14="http://schemas.microsoft.com/office/powerpoint/2010/main" val="427498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Hoe ziet dit proces uit? </a:t>
            </a:r>
          </a:p>
        </p:txBody>
      </p: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2C68E073-42D4-4D3C-996A-505D594C17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675" y="696608"/>
            <a:ext cx="8560874" cy="4955510"/>
          </a:xfrm>
        </p:spPr>
      </p:pic>
    </p:spTree>
    <p:extLst>
      <p:ext uri="{BB962C8B-B14F-4D97-AF65-F5344CB8AC3E}">
        <p14:creationId xmlns:p14="http://schemas.microsoft.com/office/powerpoint/2010/main" val="18205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0FF580-2FBD-012E-1C3F-ACA568882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B2A6D60-A7BE-7F7B-A422-344185CD784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12844" y="50108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6ED1320-6856-94DC-F10C-A30AC468CBD0}"/>
              </a:ext>
            </a:extLst>
          </p:cNvPr>
          <p:cNvSpPr txBox="1"/>
          <p:nvPr/>
        </p:nvSpPr>
        <p:spPr>
          <a:xfrm>
            <a:off x="0" y="50108"/>
            <a:ext cx="49641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6600" dirty="0"/>
              <a:t>Het kan </a:t>
            </a:r>
            <a:r>
              <a:rPr lang="nl-NL" sz="6600" dirty="0" err="1"/>
              <a:t>wèl</a:t>
            </a:r>
            <a:endParaRPr lang="nl-NL" sz="6600" dirty="0">
              <a:solidFill>
                <a:schemeClr val="bg1"/>
              </a:solidFill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B9B08AF8-E881-FD5C-5887-C4FCAAF51823}"/>
              </a:ext>
            </a:extLst>
          </p:cNvPr>
          <p:cNvSpPr txBox="1"/>
          <p:nvPr/>
        </p:nvSpPr>
        <p:spPr>
          <a:xfrm>
            <a:off x="972206" y="1097858"/>
            <a:ext cx="7199587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Tx/>
              <a:buChar char="-"/>
            </a:pPr>
            <a:r>
              <a:rPr lang="nl-NL" dirty="0"/>
              <a:t>Bij veel leerlingen is nooit een basisschool betrokken geweest.</a:t>
            </a:r>
            <a:br>
              <a:rPr lang="nl-NL" dirty="0"/>
            </a:br>
            <a:endParaRPr lang="nl-NL" dirty="0"/>
          </a:p>
          <a:p>
            <a:pPr marL="571500" indent="-571500">
              <a:buFontTx/>
              <a:buChar char="-"/>
            </a:pPr>
            <a:r>
              <a:rPr lang="nl-NL" dirty="0"/>
              <a:t>In de route naar inclusief(ver) onderwijs krijgen basisscholen de regierol</a:t>
            </a:r>
            <a:br>
              <a:rPr lang="nl-NL" dirty="0"/>
            </a:br>
            <a:endParaRPr lang="nl-NL" dirty="0"/>
          </a:p>
          <a:p>
            <a:pPr marL="571500" indent="-571500">
              <a:buFontTx/>
              <a:buChar char="-"/>
            </a:pPr>
            <a:r>
              <a:rPr lang="nl-NL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Basisscholen krijgen zicht op deze leerlingen, zodat zij kunnen bepalen of hun onderwijscontext voldoende toereikend is. </a:t>
            </a:r>
            <a:br>
              <a:rPr lang="nl-NL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nl-NL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r>
              <a:rPr lang="nl-NL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Het </a:t>
            </a:r>
            <a:r>
              <a:rPr lang="nl-NL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verhoogt het kwaliteitsbewustzijn van de basisschool. Als je niet weet welke leerlingen je niet kunt bedienen, weet je ook niet of je onderwijscontext voldoende inclusief is;</a:t>
            </a:r>
            <a:br>
              <a:rPr lang="nl-NL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nl-NL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r>
              <a:rPr lang="nl-NL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Basisscholen krijgen meer zicht op de onderwijscontext van andere scholen om plaatsingen BAO – BAO meer en beter te realiseren;</a:t>
            </a:r>
            <a:endParaRPr lang="nl-NL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endParaRPr lang="nl-NL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71500" indent="-571500">
              <a:buFontTx/>
              <a:buChar char="-"/>
            </a:pPr>
            <a:r>
              <a:rPr lang="nl-NL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Indien een leerling (in principe </a:t>
            </a:r>
            <a:r>
              <a:rPr lang="nl-NL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tijdelijk</a:t>
            </a:r>
            <a:r>
              <a:rPr lang="nl-NL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van de diensten SBO gebruik maakt,  kan de school van herkomst de eigen onderwijscontext versterken om een terugplaatsing mogelijk te maken.</a:t>
            </a:r>
          </a:p>
        </p:txBody>
      </p:sp>
    </p:spTree>
    <p:extLst>
      <p:ext uri="{BB962C8B-B14F-4D97-AF65-F5344CB8AC3E}">
        <p14:creationId xmlns:p14="http://schemas.microsoft.com/office/powerpoint/2010/main" val="103427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Afbeelding met kaart&#10;&#10;Automatisch gegenereerde beschrijving">
            <a:extLst>
              <a:ext uri="{FF2B5EF4-FFF2-40B4-BE49-F238E27FC236}">
                <a16:creationId xmlns:a16="http://schemas.microsoft.com/office/drawing/2014/main" id="{B241FD4E-728E-487B-AA91-6B533E732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3296" y="1462879"/>
            <a:ext cx="9064569" cy="4857749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3C479035-6065-4C7E-1691-FA4AE3C5F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23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oude houten wegwijzer voor uw eigen inscriptie' Muismat | Spreadshirt">
            <a:extLst>
              <a:ext uri="{FF2B5EF4-FFF2-40B4-BE49-F238E27FC236}">
                <a16:creationId xmlns:a16="http://schemas.microsoft.com/office/drawing/2014/main" id="{2869D6EA-224E-9276-7F8F-252313093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446" y="1611403"/>
            <a:ext cx="3734315" cy="469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89" y="223115"/>
            <a:ext cx="1862894" cy="114910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94" y="122152"/>
            <a:ext cx="2204012" cy="11491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787" y="210512"/>
            <a:ext cx="2471181" cy="1149101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853BCF5-9A9D-584D-6311-DC4FA86FD7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5" t="10597" r="5698" b="3203"/>
          <a:stretch/>
        </p:blipFill>
        <p:spPr bwMode="auto">
          <a:xfrm rot="5400000">
            <a:off x="343374" y="4446744"/>
            <a:ext cx="2046840" cy="2329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B64501A3-F273-59D0-CC21-31C0711FB389}"/>
              </a:ext>
            </a:extLst>
          </p:cNvPr>
          <p:cNvSpPr txBox="1"/>
          <p:nvPr/>
        </p:nvSpPr>
        <p:spPr>
          <a:xfrm rot="20697846">
            <a:off x="5963123" y="2105353"/>
            <a:ext cx="2446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>
                <a:solidFill>
                  <a:schemeClr val="bg1"/>
                </a:solidFill>
              </a:rPr>
              <a:t>WSNS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E8CBD74-65E1-6118-793E-7CA989B336B0}"/>
              </a:ext>
            </a:extLst>
          </p:cNvPr>
          <p:cNvSpPr txBox="1"/>
          <p:nvPr/>
        </p:nvSpPr>
        <p:spPr>
          <a:xfrm rot="367830">
            <a:off x="5709224" y="3317998"/>
            <a:ext cx="2954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Passend onderwijs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E3E5772E-F6ED-7D77-7E53-6685CBFCA4C9}"/>
              </a:ext>
            </a:extLst>
          </p:cNvPr>
          <p:cNvSpPr txBox="1"/>
          <p:nvPr/>
        </p:nvSpPr>
        <p:spPr>
          <a:xfrm rot="20931835">
            <a:off x="6254916" y="4157814"/>
            <a:ext cx="2118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>
                <a:solidFill>
                  <a:schemeClr val="bg1"/>
                </a:solidFill>
              </a:rPr>
              <a:t>Inclusie 2035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4883F6BC-2C65-BC6A-B034-523352783180}"/>
              </a:ext>
            </a:extLst>
          </p:cNvPr>
          <p:cNvSpPr txBox="1"/>
          <p:nvPr/>
        </p:nvSpPr>
        <p:spPr>
          <a:xfrm>
            <a:off x="668525" y="2644170"/>
            <a:ext cx="40172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Wijziging aanmeldingsbeleid </a:t>
            </a:r>
          </a:p>
          <a:p>
            <a:r>
              <a:rPr lang="nl-NL" sz="3200" dirty="0"/>
              <a:t>per 1 augustus 2025</a:t>
            </a:r>
          </a:p>
        </p:txBody>
      </p:sp>
    </p:spTree>
    <p:extLst>
      <p:ext uri="{BB962C8B-B14F-4D97-AF65-F5344CB8AC3E}">
        <p14:creationId xmlns:p14="http://schemas.microsoft.com/office/powerpoint/2010/main" val="33443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6">
            <a:extLst>
              <a:ext uri="{FF2B5EF4-FFF2-40B4-BE49-F238E27FC236}">
                <a16:creationId xmlns:a16="http://schemas.microsoft.com/office/drawing/2014/main" id="{A2655E1A-D09E-ED99-D159-8CA8D7E3DE56}"/>
              </a:ext>
            </a:extLst>
          </p:cNvPr>
          <p:cNvSpPr txBox="1">
            <a:spLocks/>
          </p:cNvSpPr>
          <p:nvPr/>
        </p:nvSpPr>
        <p:spPr>
          <a:xfrm>
            <a:off x="364331" y="509026"/>
            <a:ext cx="4932342" cy="631654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r>
              <a:rPr lang="nl-NL" sz="3000" b="1">
                <a:solidFill>
                  <a:srgbClr val="E30048"/>
                </a:solidFill>
                <a:latin typeface="Calibri"/>
                <a:ea typeface="Calibri"/>
                <a:cs typeface="Arial"/>
              </a:rPr>
              <a:t>Kengetallen 2023-2024</a:t>
            </a:r>
            <a:br>
              <a:rPr lang="nl-NL" sz="3000" b="1">
                <a:latin typeface="Calibri" pitchFamily="34" charset="0"/>
                <a:ea typeface="+mn-ea"/>
                <a:cs typeface="Arial" charset="0"/>
              </a:rPr>
            </a:br>
            <a:br>
              <a:rPr lang="nl-NL" sz="3000" b="1">
                <a:latin typeface="Calibri" pitchFamily="34" charset="0"/>
                <a:ea typeface="+mn-ea"/>
                <a:cs typeface="Arial" charset="0"/>
              </a:rPr>
            </a:br>
            <a:br>
              <a:rPr lang="nl-NL" sz="3000" b="1">
                <a:latin typeface="Calibri" pitchFamily="34" charset="0"/>
                <a:ea typeface="+mn-ea"/>
                <a:cs typeface="Arial" charset="0"/>
              </a:rPr>
            </a:br>
            <a:endParaRPr lang="nl-NL" sz="3000" b="1">
              <a:solidFill>
                <a:srgbClr val="E30048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7C2C4864-2E19-A1C1-800E-79F740F657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09" y="1263128"/>
            <a:ext cx="8518981" cy="5216898"/>
          </a:xfrm>
          <a:prstGeom prst="rect">
            <a:avLst/>
          </a:prstGeom>
        </p:spPr>
      </p:pic>
      <p:pic>
        <p:nvPicPr>
          <p:cNvPr id="2" name="Afbeelding 1" descr="Afbeelding met kantoorartikelen&#10;&#10;Beschrijving is gegenereerd met hoge betrouwbaarheid">
            <a:extLst>
              <a:ext uri="{FF2B5EF4-FFF2-40B4-BE49-F238E27FC236}">
                <a16:creationId xmlns:a16="http://schemas.microsoft.com/office/drawing/2014/main" id="{CD1680F3-B4AE-E954-4F45-E303D2D5BA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802" y="377974"/>
            <a:ext cx="3424198" cy="1356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3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4393E3-82BE-90E4-45CE-D58CC4771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vak 11">
            <a:extLst>
              <a:ext uri="{FF2B5EF4-FFF2-40B4-BE49-F238E27FC236}">
                <a16:creationId xmlns:a16="http://schemas.microsoft.com/office/drawing/2014/main" id="{BE93D712-067A-675A-F499-A172C04FFEDB}"/>
              </a:ext>
            </a:extLst>
          </p:cNvPr>
          <p:cNvSpPr txBox="1"/>
          <p:nvPr/>
        </p:nvSpPr>
        <p:spPr>
          <a:xfrm>
            <a:off x="4988791" y="3147100"/>
            <a:ext cx="3067309" cy="86177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sz="1000" dirty="0"/>
              <a:t>Gedurende de planperiode is het streven erop gericht om - in het kader van inclusie - de aanmelding en de start van (afwegingen in) het </a:t>
            </a:r>
            <a:r>
              <a:rPr lang="nl-NL" sz="1000" dirty="0" err="1"/>
              <a:t>toeleidingsproces</a:t>
            </a:r>
            <a:r>
              <a:rPr lang="nl-NL" sz="1000" dirty="0"/>
              <a:t> naar extra ondersteuning ten principale te beleggen bij de basisondersteuning, tenzij. </a:t>
            </a:r>
            <a:endParaRPr lang="nl-NL" sz="1000" dirty="0">
              <a:solidFill>
                <a:schemeClr val="bg1"/>
              </a:solidFill>
            </a:endParaRP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9A15A646-9BE8-FA89-4EF7-85E39A294F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35456">
            <a:off x="505649" y="467530"/>
            <a:ext cx="4066123" cy="5792612"/>
          </a:xfrm>
          <a:custGeom>
            <a:avLst/>
            <a:gdLst>
              <a:gd name="connsiteX0" fmla="*/ 0 w 4066123"/>
              <a:gd name="connsiteY0" fmla="*/ 0 h 5792612"/>
              <a:gd name="connsiteX1" fmla="*/ 540213 w 4066123"/>
              <a:gd name="connsiteY1" fmla="*/ 0 h 5792612"/>
              <a:gd name="connsiteX2" fmla="*/ 1161749 w 4066123"/>
              <a:gd name="connsiteY2" fmla="*/ 0 h 5792612"/>
              <a:gd name="connsiteX3" fmla="*/ 1661302 w 4066123"/>
              <a:gd name="connsiteY3" fmla="*/ 0 h 5792612"/>
              <a:gd name="connsiteX4" fmla="*/ 2242176 w 4066123"/>
              <a:gd name="connsiteY4" fmla="*/ 0 h 5792612"/>
              <a:gd name="connsiteX5" fmla="*/ 2863712 w 4066123"/>
              <a:gd name="connsiteY5" fmla="*/ 0 h 5792612"/>
              <a:gd name="connsiteX6" fmla="*/ 3322603 w 4066123"/>
              <a:gd name="connsiteY6" fmla="*/ 0 h 5792612"/>
              <a:gd name="connsiteX7" fmla="*/ 4066123 w 4066123"/>
              <a:gd name="connsiteY7" fmla="*/ 0 h 5792612"/>
              <a:gd name="connsiteX8" fmla="*/ 4066123 w 4066123"/>
              <a:gd name="connsiteY8" fmla="*/ 695113 h 5792612"/>
              <a:gd name="connsiteX9" fmla="*/ 4066123 w 4066123"/>
              <a:gd name="connsiteY9" fmla="*/ 1390227 h 5792612"/>
              <a:gd name="connsiteX10" fmla="*/ 4066123 w 4066123"/>
              <a:gd name="connsiteY10" fmla="*/ 2027414 h 5792612"/>
              <a:gd name="connsiteX11" fmla="*/ 4066123 w 4066123"/>
              <a:gd name="connsiteY11" fmla="*/ 2548749 h 5792612"/>
              <a:gd name="connsiteX12" fmla="*/ 4066123 w 4066123"/>
              <a:gd name="connsiteY12" fmla="*/ 3185937 h 5792612"/>
              <a:gd name="connsiteX13" fmla="*/ 4066123 w 4066123"/>
              <a:gd name="connsiteY13" fmla="*/ 3649346 h 5792612"/>
              <a:gd name="connsiteX14" fmla="*/ 4066123 w 4066123"/>
              <a:gd name="connsiteY14" fmla="*/ 4228607 h 5792612"/>
              <a:gd name="connsiteX15" fmla="*/ 4066123 w 4066123"/>
              <a:gd name="connsiteY15" fmla="*/ 4634090 h 5792612"/>
              <a:gd name="connsiteX16" fmla="*/ 4066123 w 4066123"/>
              <a:gd name="connsiteY16" fmla="*/ 5792612 h 5792612"/>
              <a:gd name="connsiteX17" fmla="*/ 3485248 w 4066123"/>
              <a:gd name="connsiteY17" fmla="*/ 5792612 h 5792612"/>
              <a:gd name="connsiteX18" fmla="*/ 2863712 w 4066123"/>
              <a:gd name="connsiteY18" fmla="*/ 5792612 h 5792612"/>
              <a:gd name="connsiteX19" fmla="*/ 2242176 w 4066123"/>
              <a:gd name="connsiteY19" fmla="*/ 5792612 h 5792612"/>
              <a:gd name="connsiteX20" fmla="*/ 1742624 w 4066123"/>
              <a:gd name="connsiteY20" fmla="*/ 5792612 h 5792612"/>
              <a:gd name="connsiteX21" fmla="*/ 1080427 w 4066123"/>
              <a:gd name="connsiteY21" fmla="*/ 5792612 h 5792612"/>
              <a:gd name="connsiteX22" fmla="*/ 499552 w 4066123"/>
              <a:gd name="connsiteY22" fmla="*/ 5792612 h 5792612"/>
              <a:gd name="connsiteX23" fmla="*/ 0 w 4066123"/>
              <a:gd name="connsiteY23" fmla="*/ 5792612 h 5792612"/>
              <a:gd name="connsiteX24" fmla="*/ 0 w 4066123"/>
              <a:gd name="connsiteY24" fmla="*/ 5213351 h 5792612"/>
              <a:gd name="connsiteX25" fmla="*/ 0 w 4066123"/>
              <a:gd name="connsiteY25" fmla="*/ 4807868 h 5792612"/>
              <a:gd name="connsiteX26" fmla="*/ 0 w 4066123"/>
              <a:gd name="connsiteY26" fmla="*/ 4228607 h 5792612"/>
              <a:gd name="connsiteX27" fmla="*/ 0 w 4066123"/>
              <a:gd name="connsiteY27" fmla="*/ 3533493 h 5792612"/>
              <a:gd name="connsiteX28" fmla="*/ 0 w 4066123"/>
              <a:gd name="connsiteY28" fmla="*/ 2838380 h 5792612"/>
              <a:gd name="connsiteX29" fmla="*/ 0 w 4066123"/>
              <a:gd name="connsiteY29" fmla="*/ 2201193 h 5792612"/>
              <a:gd name="connsiteX30" fmla="*/ 0 w 4066123"/>
              <a:gd name="connsiteY30" fmla="*/ 1679857 h 5792612"/>
              <a:gd name="connsiteX31" fmla="*/ 0 w 4066123"/>
              <a:gd name="connsiteY31" fmla="*/ 1274375 h 5792612"/>
              <a:gd name="connsiteX32" fmla="*/ 0 w 4066123"/>
              <a:gd name="connsiteY32" fmla="*/ 753040 h 5792612"/>
              <a:gd name="connsiteX33" fmla="*/ 0 w 4066123"/>
              <a:gd name="connsiteY33" fmla="*/ 0 h 579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066123" h="5792612" fill="none" extrusionOk="0">
                <a:moveTo>
                  <a:pt x="0" y="0"/>
                </a:moveTo>
                <a:cubicBezTo>
                  <a:pt x="205162" y="-9238"/>
                  <a:pt x="342369" y="64054"/>
                  <a:pt x="540213" y="0"/>
                </a:cubicBezTo>
                <a:cubicBezTo>
                  <a:pt x="738057" y="-64054"/>
                  <a:pt x="878017" y="9755"/>
                  <a:pt x="1161749" y="0"/>
                </a:cubicBezTo>
                <a:cubicBezTo>
                  <a:pt x="1445481" y="-9755"/>
                  <a:pt x="1472271" y="43351"/>
                  <a:pt x="1661302" y="0"/>
                </a:cubicBezTo>
                <a:cubicBezTo>
                  <a:pt x="1850333" y="-43351"/>
                  <a:pt x="2098336" y="44349"/>
                  <a:pt x="2242176" y="0"/>
                </a:cubicBezTo>
                <a:cubicBezTo>
                  <a:pt x="2386016" y="-44349"/>
                  <a:pt x="2716035" y="32343"/>
                  <a:pt x="2863712" y="0"/>
                </a:cubicBezTo>
                <a:cubicBezTo>
                  <a:pt x="3011389" y="-32343"/>
                  <a:pt x="3215384" y="10105"/>
                  <a:pt x="3322603" y="0"/>
                </a:cubicBezTo>
                <a:cubicBezTo>
                  <a:pt x="3429822" y="-10105"/>
                  <a:pt x="3831279" y="8472"/>
                  <a:pt x="4066123" y="0"/>
                </a:cubicBezTo>
                <a:cubicBezTo>
                  <a:pt x="4074270" y="265177"/>
                  <a:pt x="4053724" y="518454"/>
                  <a:pt x="4066123" y="695113"/>
                </a:cubicBezTo>
                <a:cubicBezTo>
                  <a:pt x="4078522" y="871772"/>
                  <a:pt x="3988788" y="1246681"/>
                  <a:pt x="4066123" y="1390227"/>
                </a:cubicBezTo>
                <a:cubicBezTo>
                  <a:pt x="4143458" y="1533773"/>
                  <a:pt x="3992166" y="1719910"/>
                  <a:pt x="4066123" y="2027414"/>
                </a:cubicBezTo>
                <a:cubicBezTo>
                  <a:pt x="4140080" y="2334918"/>
                  <a:pt x="4051686" y="2388821"/>
                  <a:pt x="4066123" y="2548749"/>
                </a:cubicBezTo>
                <a:cubicBezTo>
                  <a:pt x="4080560" y="2708677"/>
                  <a:pt x="4006835" y="2870569"/>
                  <a:pt x="4066123" y="3185937"/>
                </a:cubicBezTo>
                <a:cubicBezTo>
                  <a:pt x="4125411" y="3501305"/>
                  <a:pt x="4053844" y="3536388"/>
                  <a:pt x="4066123" y="3649346"/>
                </a:cubicBezTo>
                <a:cubicBezTo>
                  <a:pt x="4078402" y="3762304"/>
                  <a:pt x="4030676" y="3981903"/>
                  <a:pt x="4066123" y="4228607"/>
                </a:cubicBezTo>
                <a:cubicBezTo>
                  <a:pt x="4101570" y="4475311"/>
                  <a:pt x="4021117" y="4514999"/>
                  <a:pt x="4066123" y="4634090"/>
                </a:cubicBezTo>
                <a:cubicBezTo>
                  <a:pt x="4111129" y="4753181"/>
                  <a:pt x="3998912" y="5217044"/>
                  <a:pt x="4066123" y="5792612"/>
                </a:cubicBezTo>
                <a:cubicBezTo>
                  <a:pt x="3787569" y="5829532"/>
                  <a:pt x="3625279" y="5747952"/>
                  <a:pt x="3485248" y="5792612"/>
                </a:cubicBezTo>
                <a:cubicBezTo>
                  <a:pt x="3345217" y="5837272"/>
                  <a:pt x="3054692" y="5727275"/>
                  <a:pt x="2863712" y="5792612"/>
                </a:cubicBezTo>
                <a:cubicBezTo>
                  <a:pt x="2672732" y="5857949"/>
                  <a:pt x="2447037" y="5720902"/>
                  <a:pt x="2242176" y="5792612"/>
                </a:cubicBezTo>
                <a:cubicBezTo>
                  <a:pt x="2037315" y="5864322"/>
                  <a:pt x="1868656" y="5781991"/>
                  <a:pt x="1742624" y="5792612"/>
                </a:cubicBezTo>
                <a:cubicBezTo>
                  <a:pt x="1616592" y="5803233"/>
                  <a:pt x="1247048" y="5777013"/>
                  <a:pt x="1080427" y="5792612"/>
                </a:cubicBezTo>
                <a:cubicBezTo>
                  <a:pt x="913806" y="5808211"/>
                  <a:pt x="642957" y="5761397"/>
                  <a:pt x="499552" y="5792612"/>
                </a:cubicBezTo>
                <a:cubicBezTo>
                  <a:pt x="356148" y="5823827"/>
                  <a:pt x="245877" y="5733233"/>
                  <a:pt x="0" y="5792612"/>
                </a:cubicBezTo>
                <a:cubicBezTo>
                  <a:pt x="-59260" y="5566923"/>
                  <a:pt x="22354" y="5352213"/>
                  <a:pt x="0" y="5213351"/>
                </a:cubicBezTo>
                <a:cubicBezTo>
                  <a:pt x="-22354" y="5074489"/>
                  <a:pt x="13997" y="4962782"/>
                  <a:pt x="0" y="4807868"/>
                </a:cubicBezTo>
                <a:cubicBezTo>
                  <a:pt x="-13997" y="4652954"/>
                  <a:pt x="11802" y="4450662"/>
                  <a:pt x="0" y="4228607"/>
                </a:cubicBezTo>
                <a:cubicBezTo>
                  <a:pt x="-11802" y="4006552"/>
                  <a:pt x="34602" y="3694539"/>
                  <a:pt x="0" y="3533493"/>
                </a:cubicBezTo>
                <a:cubicBezTo>
                  <a:pt x="-34602" y="3372447"/>
                  <a:pt x="58466" y="3012981"/>
                  <a:pt x="0" y="2838380"/>
                </a:cubicBezTo>
                <a:cubicBezTo>
                  <a:pt x="-58466" y="2663779"/>
                  <a:pt x="15641" y="2396340"/>
                  <a:pt x="0" y="2201193"/>
                </a:cubicBezTo>
                <a:cubicBezTo>
                  <a:pt x="-15641" y="2006046"/>
                  <a:pt x="3062" y="1927668"/>
                  <a:pt x="0" y="1679857"/>
                </a:cubicBezTo>
                <a:cubicBezTo>
                  <a:pt x="-3062" y="1432046"/>
                  <a:pt x="24449" y="1442222"/>
                  <a:pt x="0" y="1274375"/>
                </a:cubicBezTo>
                <a:cubicBezTo>
                  <a:pt x="-24449" y="1106528"/>
                  <a:pt x="59019" y="985944"/>
                  <a:pt x="0" y="753040"/>
                </a:cubicBezTo>
                <a:cubicBezTo>
                  <a:pt x="-59019" y="520136"/>
                  <a:pt x="57621" y="239956"/>
                  <a:pt x="0" y="0"/>
                </a:cubicBezTo>
                <a:close/>
              </a:path>
              <a:path w="4066123" h="5792612" stroke="0" extrusionOk="0">
                <a:moveTo>
                  <a:pt x="0" y="0"/>
                </a:moveTo>
                <a:cubicBezTo>
                  <a:pt x="119023" y="-61139"/>
                  <a:pt x="398092" y="14794"/>
                  <a:pt x="540213" y="0"/>
                </a:cubicBezTo>
                <a:cubicBezTo>
                  <a:pt x="682334" y="-14794"/>
                  <a:pt x="838252" y="12147"/>
                  <a:pt x="999105" y="0"/>
                </a:cubicBezTo>
                <a:cubicBezTo>
                  <a:pt x="1159958" y="-12147"/>
                  <a:pt x="1369533" y="35329"/>
                  <a:pt x="1661302" y="0"/>
                </a:cubicBezTo>
                <a:cubicBezTo>
                  <a:pt x="1953071" y="-35329"/>
                  <a:pt x="2043525" y="58421"/>
                  <a:pt x="2201515" y="0"/>
                </a:cubicBezTo>
                <a:cubicBezTo>
                  <a:pt x="2359505" y="-58421"/>
                  <a:pt x="2514252" y="13543"/>
                  <a:pt x="2741729" y="0"/>
                </a:cubicBezTo>
                <a:cubicBezTo>
                  <a:pt x="2969206" y="-13543"/>
                  <a:pt x="3242349" y="35230"/>
                  <a:pt x="3403926" y="0"/>
                </a:cubicBezTo>
                <a:cubicBezTo>
                  <a:pt x="3565503" y="-35230"/>
                  <a:pt x="3895246" y="31600"/>
                  <a:pt x="4066123" y="0"/>
                </a:cubicBezTo>
                <a:cubicBezTo>
                  <a:pt x="4073753" y="316766"/>
                  <a:pt x="4035833" y="384787"/>
                  <a:pt x="4066123" y="695113"/>
                </a:cubicBezTo>
                <a:cubicBezTo>
                  <a:pt x="4096413" y="1005439"/>
                  <a:pt x="4032713" y="943394"/>
                  <a:pt x="4066123" y="1158522"/>
                </a:cubicBezTo>
                <a:cubicBezTo>
                  <a:pt x="4099533" y="1373650"/>
                  <a:pt x="4059289" y="1509588"/>
                  <a:pt x="4066123" y="1621931"/>
                </a:cubicBezTo>
                <a:cubicBezTo>
                  <a:pt x="4072957" y="1734274"/>
                  <a:pt x="4014795" y="2084151"/>
                  <a:pt x="4066123" y="2201193"/>
                </a:cubicBezTo>
                <a:cubicBezTo>
                  <a:pt x="4117451" y="2318235"/>
                  <a:pt x="4049989" y="2639197"/>
                  <a:pt x="4066123" y="2838380"/>
                </a:cubicBezTo>
                <a:cubicBezTo>
                  <a:pt x="4082257" y="3037563"/>
                  <a:pt x="4049720" y="3090707"/>
                  <a:pt x="4066123" y="3243863"/>
                </a:cubicBezTo>
                <a:cubicBezTo>
                  <a:pt x="4082526" y="3397019"/>
                  <a:pt x="4002478" y="3614585"/>
                  <a:pt x="4066123" y="3823124"/>
                </a:cubicBezTo>
                <a:cubicBezTo>
                  <a:pt x="4129768" y="4031663"/>
                  <a:pt x="4021612" y="4169131"/>
                  <a:pt x="4066123" y="4402385"/>
                </a:cubicBezTo>
                <a:cubicBezTo>
                  <a:pt x="4110634" y="4635639"/>
                  <a:pt x="4012770" y="4823197"/>
                  <a:pt x="4066123" y="4981646"/>
                </a:cubicBezTo>
                <a:cubicBezTo>
                  <a:pt x="4119476" y="5140095"/>
                  <a:pt x="4000420" y="5599515"/>
                  <a:pt x="4066123" y="5792612"/>
                </a:cubicBezTo>
                <a:cubicBezTo>
                  <a:pt x="3835501" y="5864249"/>
                  <a:pt x="3644815" y="5767734"/>
                  <a:pt x="3444587" y="5792612"/>
                </a:cubicBezTo>
                <a:cubicBezTo>
                  <a:pt x="3244359" y="5817490"/>
                  <a:pt x="3162712" y="5757948"/>
                  <a:pt x="2985696" y="5792612"/>
                </a:cubicBezTo>
                <a:cubicBezTo>
                  <a:pt x="2808680" y="5827276"/>
                  <a:pt x="2622185" y="5774696"/>
                  <a:pt x="2486144" y="5792612"/>
                </a:cubicBezTo>
                <a:cubicBezTo>
                  <a:pt x="2350103" y="5810528"/>
                  <a:pt x="1984228" y="5791005"/>
                  <a:pt x="1823947" y="5792612"/>
                </a:cubicBezTo>
                <a:cubicBezTo>
                  <a:pt x="1663666" y="5794219"/>
                  <a:pt x="1384626" y="5749980"/>
                  <a:pt x="1243072" y="5792612"/>
                </a:cubicBezTo>
                <a:cubicBezTo>
                  <a:pt x="1101518" y="5835244"/>
                  <a:pt x="964948" y="5767286"/>
                  <a:pt x="743520" y="5792612"/>
                </a:cubicBezTo>
                <a:cubicBezTo>
                  <a:pt x="522092" y="5817938"/>
                  <a:pt x="337775" y="5751556"/>
                  <a:pt x="0" y="5792612"/>
                </a:cubicBezTo>
                <a:cubicBezTo>
                  <a:pt x="-24657" y="5652736"/>
                  <a:pt x="34992" y="5508749"/>
                  <a:pt x="0" y="5387129"/>
                </a:cubicBezTo>
                <a:cubicBezTo>
                  <a:pt x="-34992" y="5265509"/>
                  <a:pt x="15797" y="5158557"/>
                  <a:pt x="0" y="4981646"/>
                </a:cubicBezTo>
                <a:cubicBezTo>
                  <a:pt x="-15797" y="4804735"/>
                  <a:pt x="62639" y="4647586"/>
                  <a:pt x="0" y="4344459"/>
                </a:cubicBezTo>
                <a:cubicBezTo>
                  <a:pt x="-62639" y="4041332"/>
                  <a:pt x="19081" y="4058953"/>
                  <a:pt x="0" y="3881050"/>
                </a:cubicBezTo>
                <a:cubicBezTo>
                  <a:pt x="-19081" y="3703147"/>
                  <a:pt x="28009" y="3337634"/>
                  <a:pt x="0" y="3185937"/>
                </a:cubicBezTo>
                <a:cubicBezTo>
                  <a:pt x="-28009" y="3034240"/>
                  <a:pt x="49756" y="2917391"/>
                  <a:pt x="0" y="2664602"/>
                </a:cubicBezTo>
                <a:cubicBezTo>
                  <a:pt x="-49756" y="2411813"/>
                  <a:pt x="40105" y="2433987"/>
                  <a:pt x="0" y="2259119"/>
                </a:cubicBezTo>
                <a:cubicBezTo>
                  <a:pt x="-40105" y="2084251"/>
                  <a:pt x="62841" y="1912376"/>
                  <a:pt x="0" y="1621931"/>
                </a:cubicBezTo>
                <a:cubicBezTo>
                  <a:pt x="-62841" y="1331486"/>
                  <a:pt x="3711" y="1384598"/>
                  <a:pt x="0" y="1158522"/>
                </a:cubicBezTo>
                <a:cubicBezTo>
                  <a:pt x="-3711" y="932446"/>
                  <a:pt x="20094" y="767260"/>
                  <a:pt x="0" y="521335"/>
                </a:cubicBezTo>
                <a:cubicBezTo>
                  <a:pt x="-20094" y="275410"/>
                  <a:pt x="48415" y="123728"/>
                  <a:pt x="0" y="0"/>
                </a:cubicBezTo>
                <a:close/>
              </a:path>
            </a:pathLst>
          </a:custGeom>
          <a:ln w="28575">
            <a:solidFill>
              <a:schemeClr val="tx1">
                <a:lumMod val="75000"/>
                <a:lumOff val="25000"/>
              </a:scheme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F44E6D9C-8D75-EC44-CEDB-CBC359B68F6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9482" y="220040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5C878C56-88EE-DCAD-2F91-AB7321411BC8}"/>
              </a:ext>
            </a:extLst>
          </p:cNvPr>
          <p:cNvSpPr txBox="1"/>
          <p:nvPr/>
        </p:nvSpPr>
        <p:spPr>
          <a:xfrm>
            <a:off x="4466422" y="1103971"/>
            <a:ext cx="43964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Ondersteuningsplan </a:t>
            </a:r>
          </a:p>
          <a:p>
            <a:pPr algn="ctr"/>
            <a:r>
              <a:rPr lang="nl-NL" sz="4000" dirty="0"/>
              <a:t>2023-2027</a:t>
            </a:r>
            <a:r>
              <a:rPr lang="nl-NL" sz="4000" dirty="0">
                <a:solidFill>
                  <a:schemeClr val="bg1"/>
                </a:solidFill>
              </a:rPr>
              <a:t>NS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CCC40E57-D893-C98B-0D3D-CC1DAAB6EFD2}"/>
              </a:ext>
            </a:extLst>
          </p:cNvPr>
          <p:cNvSpPr txBox="1"/>
          <p:nvPr/>
        </p:nvSpPr>
        <p:spPr>
          <a:xfrm>
            <a:off x="6295470" y="4699549"/>
            <a:ext cx="2567391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NL" sz="1000" dirty="0"/>
              <a:t>Thuisnabijheid en het ondersteuningsaanbod </a:t>
            </a:r>
          </a:p>
          <a:p>
            <a:r>
              <a:rPr lang="nl-NL" sz="1000" dirty="0"/>
              <a:t>zijn hierin belangrijke </a:t>
            </a:r>
            <a:r>
              <a:rPr lang="nl-NL" sz="1000" dirty="0" err="1"/>
              <a:t>richtinggevers</a:t>
            </a:r>
            <a:r>
              <a:rPr lang="nl-NL" sz="1000" dirty="0"/>
              <a:t>.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904EBA7-32D9-36D9-79F4-0F8A9019A950}"/>
              </a:ext>
            </a:extLst>
          </p:cNvPr>
          <p:cNvSpPr txBox="1"/>
          <p:nvPr/>
        </p:nvSpPr>
        <p:spPr>
          <a:xfrm>
            <a:off x="5450591" y="5619235"/>
            <a:ext cx="3197781" cy="86177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NL" sz="1000" dirty="0"/>
              <a:t>Voorzienend in randvoorwaarden, kiezen schoolbesturen een eigen tijdpad met kennisgeving aan het collectief. Daarbij staat de zoektocht centraal naar wat een kind nodig heeft aan onderwijs- en of zorgondersteuning en hoe scholen/schoolbesturen daarin kunnen voorzien.</a:t>
            </a:r>
          </a:p>
        </p:txBody>
      </p:sp>
    </p:spTree>
    <p:extLst>
      <p:ext uri="{BB962C8B-B14F-4D97-AF65-F5344CB8AC3E}">
        <p14:creationId xmlns:p14="http://schemas.microsoft.com/office/powerpoint/2010/main" val="289698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ijdelijke aanduiding voor inhoud 3" descr="integration-inclusion-exclusion-separation-schema-3151189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138" r="-23138"/>
          <a:stretch>
            <a:fillRect/>
          </a:stretch>
        </p:blipFill>
        <p:spPr>
          <a:xfrm>
            <a:off x="413538" y="857250"/>
            <a:ext cx="7867349" cy="559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699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42F67-4F2C-61ED-F626-6A6AAD1BB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939C5F41-47FE-DA70-1FC8-2C71286D47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9482" y="220040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AF5C163-8E8C-FC8F-1D9A-3FF413A6CFA7}"/>
              </a:ext>
            </a:extLst>
          </p:cNvPr>
          <p:cNvSpPr txBox="1"/>
          <p:nvPr/>
        </p:nvSpPr>
        <p:spPr>
          <a:xfrm>
            <a:off x="-56830" y="1173635"/>
            <a:ext cx="8494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Bestuursvergadering november 2024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Bestel goedkoop originele Oliepeilstok">
            <a:extLst>
              <a:ext uri="{FF2B5EF4-FFF2-40B4-BE49-F238E27FC236}">
                <a16:creationId xmlns:a16="http://schemas.microsoft.com/office/drawing/2014/main" id="{5814B2A2-5DB5-24C4-9EAD-910BF7F09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9" y="1726237"/>
            <a:ext cx="3958127" cy="395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DF1F5929-08CA-DD81-319D-6E4C1553183F}"/>
              </a:ext>
            </a:extLst>
          </p:cNvPr>
          <p:cNvSpPr txBox="1"/>
          <p:nvPr/>
        </p:nvSpPr>
        <p:spPr>
          <a:xfrm>
            <a:off x="380093" y="2046794"/>
            <a:ext cx="65348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212121"/>
                </a:solidFill>
                <a:latin typeface="Aptos" panose="020B0004020202020204" pitchFamily="34" charset="0"/>
              </a:rPr>
              <a:t>V</a:t>
            </a:r>
            <a:r>
              <a:rPr lang="nl-NL" b="0" i="0" u="none" strike="noStrike" dirty="0">
                <a:solidFill>
                  <a:srgbClr val="212121"/>
                </a:solidFill>
                <a:effectLst/>
                <a:latin typeface="Aptos" panose="020B0004020202020204" pitchFamily="34" charset="0"/>
              </a:rPr>
              <a:t>raag of een eerste stap genomen zou kunnen worden in dit kader. Een afweging langs de lijn van 4 mogelijke scenario’s:</a:t>
            </a:r>
            <a:endParaRPr lang="nl-NL" dirty="0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994D8406-FF51-186E-26BA-772351FDB972}"/>
              </a:ext>
            </a:extLst>
          </p:cNvPr>
          <p:cNvSpPr txBox="1"/>
          <p:nvPr/>
        </p:nvSpPr>
        <p:spPr>
          <a:xfrm>
            <a:off x="1072055" y="3096545"/>
            <a:ext cx="76085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nl-NL" sz="2400" dirty="0"/>
              <a:t>Handhaven huidige situatie</a:t>
            </a:r>
            <a:br>
              <a:rPr lang="nl-NL" sz="2400" dirty="0"/>
            </a:br>
            <a:endParaRPr lang="nl-NL" sz="2400" dirty="0"/>
          </a:p>
          <a:p>
            <a:pPr marL="342900" indent="-342900">
              <a:buAutoNum type="arabicPeriod"/>
            </a:pPr>
            <a:r>
              <a:rPr lang="nl-NL" sz="2800" b="1" dirty="0">
                <a:solidFill>
                  <a:schemeClr val="accent6"/>
                </a:solidFill>
              </a:rPr>
              <a:t>Aanmelding bij BAO voor leerlingen SBO</a:t>
            </a:r>
            <a:br>
              <a:rPr lang="nl-NL" sz="2400" dirty="0"/>
            </a:br>
            <a:endParaRPr lang="nl-NL" sz="2400" dirty="0"/>
          </a:p>
          <a:p>
            <a:pPr marL="342900" indent="-342900">
              <a:buAutoNum type="arabicPeriod"/>
            </a:pPr>
            <a:r>
              <a:rPr lang="nl-NL" sz="2400" dirty="0"/>
              <a:t>Aanmeldingen bij BAO voor leerlingen SBO en SO </a:t>
            </a:r>
            <a:br>
              <a:rPr lang="nl-NL" sz="2400" dirty="0"/>
            </a:br>
            <a:r>
              <a:rPr lang="nl-NL" sz="1200" i="1" dirty="0"/>
              <a:t>(uitgezonderd leerlingen die naar verwachting plaatsbaar zijn op SO Catharina, SO Jan Baptist, SO Parkschool, </a:t>
            </a:r>
            <a:br>
              <a:rPr lang="nl-NL" sz="1200" i="1" dirty="0"/>
            </a:br>
            <a:r>
              <a:rPr lang="nl-NL" sz="1200" i="1" dirty="0"/>
              <a:t>SO CSN en SO Maasgouw, gerelateerd aan een (nader te bepalen) mate van verstandelijke beperking)</a:t>
            </a:r>
            <a:br>
              <a:rPr lang="nl-NL" sz="2400" i="1" dirty="0"/>
            </a:br>
            <a:endParaRPr lang="nl-NL" sz="2400" dirty="0"/>
          </a:p>
          <a:p>
            <a:r>
              <a:rPr lang="nl-NL" sz="2400" dirty="0"/>
              <a:t>4. Alle aanmeldingen bij BAO </a:t>
            </a:r>
          </a:p>
        </p:txBody>
      </p:sp>
    </p:spTree>
    <p:extLst>
      <p:ext uri="{BB962C8B-B14F-4D97-AF65-F5344CB8AC3E}">
        <p14:creationId xmlns:p14="http://schemas.microsoft.com/office/powerpoint/2010/main" val="318665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7761FB-8B42-1D4B-BB10-04538432D7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02798826-6347-18FE-C81F-540616A612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99527" y="228958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8EAB6A07-56D2-4A8E-0E93-655E9870BDB7}"/>
              </a:ext>
            </a:extLst>
          </p:cNvPr>
          <p:cNvSpPr txBox="1"/>
          <p:nvPr/>
        </p:nvSpPr>
        <p:spPr>
          <a:xfrm>
            <a:off x="-718982" y="400482"/>
            <a:ext cx="8494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Bestuursvergadering april 2025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6C95DDF-390F-B629-F434-0B2929634AE5}"/>
              </a:ext>
            </a:extLst>
          </p:cNvPr>
          <p:cNvSpPr txBox="1"/>
          <p:nvPr/>
        </p:nvSpPr>
        <p:spPr>
          <a:xfrm>
            <a:off x="353819" y="4253853"/>
            <a:ext cx="43180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b="1" dirty="0">
                <a:solidFill>
                  <a:srgbClr val="212121"/>
                </a:solidFill>
                <a:latin typeface="Aptos" panose="020B0004020202020204" pitchFamily="34" charset="0"/>
              </a:rPr>
              <a:t>Samenwerkingsverband aan Zet:  </a:t>
            </a:r>
          </a:p>
          <a:p>
            <a: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  <a:t>wijzigen processchema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AFEA34E-7A2E-B5BD-EE39-BA57E1AC8CEC}"/>
              </a:ext>
            </a:extLst>
          </p:cNvPr>
          <p:cNvSpPr txBox="1"/>
          <p:nvPr/>
        </p:nvSpPr>
        <p:spPr>
          <a:xfrm>
            <a:off x="353819" y="1706359"/>
            <a:ext cx="791782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b="1" dirty="0">
                <a:solidFill>
                  <a:srgbClr val="212121"/>
                </a:solidFill>
                <a:latin typeface="Aptos" panose="020B0004020202020204" pitchFamily="34" charset="0"/>
              </a:rPr>
              <a:t>Schoolbesturen aan Zet:</a:t>
            </a:r>
          </a:p>
          <a:p>
            <a:pPr marL="342900" indent="-342900">
              <a:buAutoNum type="arabicPeriod"/>
            </a:pPr>
            <a: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  <a:t>Voorzien in een inhoudelijke </a:t>
            </a:r>
            <a:b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</a:br>
            <a: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  <a:t>en beleidsrijke invulling en invoering </a:t>
            </a:r>
          </a:p>
          <a:p>
            <a:pPr marL="342900" indent="-342900">
              <a:buAutoNum type="arabicPeriod"/>
            </a:pPr>
            <a: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  <a:t>Eigen geledingen tijdig en contextrijk </a:t>
            </a:r>
            <a:b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</a:br>
            <a: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  <a:t>te informeren en van adequate randvoorwaarden </a:t>
            </a:r>
            <a:b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</a:br>
            <a:r>
              <a:rPr lang="nl-NL" sz="2000" dirty="0">
                <a:solidFill>
                  <a:srgbClr val="212121"/>
                </a:solidFill>
                <a:latin typeface="Aptos" panose="020B0004020202020204" pitchFamily="34" charset="0"/>
              </a:rPr>
              <a:t>te voorzien</a:t>
            </a:r>
            <a:endParaRPr lang="nl-NL" sz="2000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E956868-666E-0A10-25DC-0BCE7D70E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73380">
            <a:off x="6045644" y="1415944"/>
            <a:ext cx="2392640" cy="4687487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EA75B79-803B-BBE3-E63F-84B09AE23C1A}"/>
              </a:ext>
            </a:extLst>
          </p:cNvPr>
          <p:cNvSpPr txBox="1"/>
          <p:nvPr/>
        </p:nvSpPr>
        <p:spPr>
          <a:xfrm>
            <a:off x="248716" y="5821041"/>
            <a:ext cx="802292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2000" b="1" dirty="0">
                <a:solidFill>
                  <a:srgbClr val="212121"/>
                </a:solidFill>
                <a:latin typeface="Aptos" panose="020B0004020202020204" pitchFamily="34" charset="0"/>
              </a:rPr>
              <a:t>SWV 3106 (Parkstad) per 1 augustus 2025</a:t>
            </a:r>
          </a:p>
          <a:p>
            <a:r>
              <a:rPr lang="nl-NL" sz="2000" b="1" dirty="0">
                <a:solidFill>
                  <a:srgbClr val="212121"/>
                </a:solidFill>
                <a:latin typeface="Aptos" panose="020B0004020202020204" pitchFamily="34" charset="0"/>
              </a:rPr>
              <a:t>SWV 3105 (Maastricht-Heuvelland) per 1 augustus 2025</a:t>
            </a:r>
          </a:p>
          <a:p>
            <a:r>
              <a:rPr lang="nl-NL" sz="2000" b="1" dirty="0">
                <a:solidFill>
                  <a:srgbClr val="212121"/>
                </a:solidFill>
                <a:latin typeface="Aptos" panose="020B0004020202020204" pitchFamily="34" charset="0"/>
              </a:rPr>
              <a:t>SWV 3104 (Westelijke Mijnstreek) gedurende schooljaar 2025-2026</a:t>
            </a:r>
            <a:endParaRPr lang="nl-NL" sz="2000" dirty="0">
              <a:solidFill>
                <a:srgbClr val="212121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4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6597FE-75E1-368B-C7D1-EBD123758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5">
            <a:extLst>
              <a:ext uri="{FF2B5EF4-FFF2-40B4-BE49-F238E27FC236}">
                <a16:creationId xmlns:a16="http://schemas.microsoft.com/office/drawing/2014/main" id="{6C0B0DB1-81DD-46F1-9962-4B91F46D4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17">
            <a:extLst>
              <a:ext uri="{FF2B5EF4-FFF2-40B4-BE49-F238E27FC236}">
                <a16:creationId xmlns:a16="http://schemas.microsoft.com/office/drawing/2014/main" id="{284ED281-4082-46F9-86EE-D78901367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4115" y="0"/>
            <a:ext cx="7034394" cy="4251280"/>
          </a:xfrm>
          <a:custGeom>
            <a:avLst/>
            <a:gdLst>
              <a:gd name="connsiteX0" fmla="*/ 9379192 w 9379192"/>
              <a:gd name="connsiteY0" fmla="*/ 3752527 h 3752527"/>
              <a:gd name="connsiteX1" fmla="*/ 3293459 w 9379192"/>
              <a:gd name="connsiteY1" fmla="*/ 3752527 h 3752527"/>
              <a:gd name="connsiteX2" fmla="*/ 3297156 w 9379192"/>
              <a:gd name="connsiteY2" fmla="*/ 3752055 h 3752527"/>
              <a:gd name="connsiteX3" fmla="*/ 3642095 w 9379192"/>
              <a:gd name="connsiteY3" fmla="*/ 3690141 h 3752527"/>
              <a:gd name="connsiteX4" fmla="*/ 2307659 w 9379192"/>
              <a:gd name="connsiteY4" fmla="*/ 3500267 h 3752527"/>
              <a:gd name="connsiteX5" fmla="*/ 2383194 w 9379192"/>
              <a:gd name="connsiteY5" fmla="*/ 3475501 h 3752527"/>
              <a:gd name="connsiteX6" fmla="*/ 2237161 w 9379192"/>
              <a:gd name="connsiteY6" fmla="*/ 3376437 h 3752527"/>
              <a:gd name="connsiteX7" fmla="*/ 1637924 w 9379192"/>
              <a:gd name="connsiteY7" fmla="*/ 3219585 h 3752527"/>
              <a:gd name="connsiteX8" fmla="*/ 2383194 w 9379192"/>
              <a:gd name="connsiteY8" fmla="*/ 2955415 h 3752527"/>
              <a:gd name="connsiteX9" fmla="*/ 1542249 w 9379192"/>
              <a:gd name="connsiteY9" fmla="*/ 2596307 h 3752527"/>
              <a:gd name="connsiteX10" fmla="*/ 1114221 w 9379192"/>
              <a:gd name="connsiteY10" fmla="*/ 2509625 h 3752527"/>
              <a:gd name="connsiteX11" fmla="*/ 2524191 w 9379192"/>
              <a:gd name="connsiteY11" fmla="*/ 2059708 h 3752527"/>
              <a:gd name="connsiteX12" fmla="*/ 238027 w 9379192"/>
              <a:gd name="connsiteY12" fmla="*/ 1836815 h 3752527"/>
              <a:gd name="connsiteX13" fmla="*/ 424343 w 9379192"/>
              <a:gd name="connsiteY13" fmla="*/ 1746006 h 3752527"/>
              <a:gd name="connsiteX14" fmla="*/ 1844384 w 9379192"/>
              <a:gd name="connsiteY14" fmla="*/ 1770772 h 3752527"/>
              <a:gd name="connsiteX15" fmla="*/ 2081058 w 9379192"/>
              <a:gd name="connsiteY15" fmla="*/ 1700602 h 3752527"/>
              <a:gd name="connsiteX16" fmla="*/ 1844384 w 9379192"/>
              <a:gd name="connsiteY16" fmla="*/ 1589154 h 3752527"/>
              <a:gd name="connsiteX17" fmla="*/ 922869 w 9379192"/>
              <a:gd name="connsiteY17" fmla="*/ 1506601 h 3752527"/>
              <a:gd name="connsiteX18" fmla="*/ 681160 w 9379192"/>
              <a:gd name="connsiteY18" fmla="*/ 1320855 h 3752527"/>
              <a:gd name="connsiteX19" fmla="*/ 273276 w 9379192"/>
              <a:gd name="connsiteY19" fmla="*/ 1106216 h 3752527"/>
              <a:gd name="connsiteX20" fmla="*/ 555269 w 9379192"/>
              <a:gd name="connsiteY20" fmla="*/ 928727 h 3752527"/>
              <a:gd name="connsiteX21" fmla="*/ 97029 w 9379192"/>
              <a:gd name="connsiteY21" fmla="*/ 664555 h 3752527"/>
              <a:gd name="connsiteX22" fmla="*/ 227955 w 9379192"/>
              <a:gd name="connsiteY22" fmla="*/ 317831 h 3752527"/>
              <a:gd name="connsiteX23" fmla="*/ 998402 w 9379192"/>
              <a:gd name="connsiteY23" fmla="*/ 235277 h 3752527"/>
              <a:gd name="connsiteX24" fmla="*/ 2030701 w 9379192"/>
              <a:gd name="connsiteY24" fmla="*/ 115575 h 3752527"/>
              <a:gd name="connsiteX25" fmla="*/ 3068036 w 9379192"/>
              <a:gd name="connsiteY25" fmla="*/ 12383 h 3752527"/>
              <a:gd name="connsiteX26" fmla="*/ 4105370 w 9379192"/>
              <a:gd name="connsiteY26" fmla="*/ 12383 h 3752527"/>
              <a:gd name="connsiteX27" fmla="*/ 4402472 w 9379192"/>
              <a:gd name="connsiteY27" fmla="*/ 20638 h 3752527"/>
              <a:gd name="connsiteX28" fmla="*/ 4407507 w 9379192"/>
              <a:gd name="connsiteY28" fmla="*/ 20638 h 3752527"/>
              <a:gd name="connsiteX29" fmla="*/ 5696622 w 9379192"/>
              <a:gd name="connsiteY29" fmla="*/ 57788 h 3752527"/>
              <a:gd name="connsiteX30" fmla="*/ 6175004 w 9379192"/>
              <a:gd name="connsiteY30" fmla="*/ 61915 h 3752527"/>
              <a:gd name="connsiteX31" fmla="*/ 7212339 w 9379192"/>
              <a:gd name="connsiteY31" fmla="*/ 66042 h 3752527"/>
              <a:gd name="connsiteX32" fmla="*/ 8244638 w 9379192"/>
              <a:gd name="connsiteY32" fmla="*/ 49532 h 3752527"/>
              <a:gd name="connsiteX33" fmla="*/ 9292044 w 9379192"/>
              <a:gd name="connsiteY33" fmla="*/ 0 h 3752527"/>
              <a:gd name="connsiteX34" fmla="*/ 9379192 w 9379192"/>
              <a:gd name="connsiteY34" fmla="*/ 2762 h 375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9379192" h="3752527">
                <a:moveTo>
                  <a:pt x="9379192" y="3752527"/>
                </a:moveTo>
                <a:lnTo>
                  <a:pt x="3293459" y="3752527"/>
                </a:lnTo>
                <a:lnTo>
                  <a:pt x="3297156" y="3752055"/>
                </a:lnTo>
                <a:cubicBezTo>
                  <a:pt x="3412975" y="3736577"/>
                  <a:pt x="3551454" y="3714906"/>
                  <a:pt x="3642095" y="3690141"/>
                </a:cubicBezTo>
                <a:cubicBezTo>
                  <a:pt x="3380244" y="3686012"/>
                  <a:pt x="2347945" y="3529162"/>
                  <a:pt x="2307659" y="3500267"/>
                </a:cubicBezTo>
                <a:cubicBezTo>
                  <a:pt x="2327803" y="3492012"/>
                  <a:pt x="2358017" y="3483757"/>
                  <a:pt x="2383194" y="3475501"/>
                </a:cubicBezTo>
                <a:cubicBezTo>
                  <a:pt x="2327803" y="3450736"/>
                  <a:pt x="2282482" y="3421842"/>
                  <a:pt x="2237161" y="3376437"/>
                </a:cubicBezTo>
                <a:cubicBezTo>
                  <a:pt x="2091129" y="3223714"/>
                  <a:pt x="1844384" y="3277374"/>
                  <a:pt x="1637924" y="3219585"/>
                </a:cubicBezTo>
                <a:cubicBezTo>
                  <a:pt x="1768850" y="2897627"/>
                  <a:pt x="2116307" y="3017329"/>
                  <a:pt x="2383194" y="2955415"/>
                </a:cubicBezTo>
                <a:cubicBezTo>
                  <a:pt x="1683245" y="2765541"/>
                  <a:pt x="1819207" y="2666477"/>
                  <a:pt x="1542249" y="2596307"/>
                </a:cubicBezTo>
                <a:cubicBezTo>
                  <a:pt x="1194791" y="2509625"/>
                  <a:pt x="1114221" y="2509625"/>
                  <a:pt x="1114221" y="2509625"/>
                </a:cubicBezTo>
                <a:cubicBezTo>
                  <a:pt x="1522105" y="2245455"/>
                  <a:pt x="2010559" y="2530264"/>
                  <a:pt x="2524191" y="2059708"/>
                </a:cubicBezTo>
                <a:cubicBezTo>
                  <a:pt x="2030701" y="1993667"/>
                  <a:pt x="555269" y="1960645"/>
                  <a:pt x="238027" y="1836815"/>
                </a:cubicBezTo>
                <a:cubicBezTo>
                  <a:pt x="358880" y="1882219"/>
                  <a:pt x="368952" y="1746006"/>
                  <a:pt x="424343" y="1746006"/>
                </a:cubicBezTo>
                <a:cubicBezTo>
                  <a:pt x="892655" y="1741879"/>
                  <a:pt x="1371037" y="1820305"/>
                  <a:pt x="1844384" y="1770772"/>
                </a:cubicBezTo>
                <a:cubicBezTo>
                  <a:pt x="1929989" y="1766645"/>
                  <a:pt x="2065951" y="1803793"/>
                  <a:pt x="2081058" y="1700602"/>
                </a:cubicBezTo>
                <a:cubicBezTo>
                  <a:pt x="2096164" y="1572644"/>
                  <a:pt x="1919919" y="1601537"/>
                  <a:pt x="1844384" y="1589154"/>
                </a:cubicBezTo>
                <a:cubicBezTo>
                  <a:pt x="1537212" y="1547877"/>
                  <a:pt x="1235076" y="1531367"/>
                  <a:pt x="922869" y="1506601"/>
                </a:cubicBezTo>
                <a:cubicBezTo>
                  <a:pt x="791943" y="1494218"/>
                  <a:pt x="630804" y="1518984"/>
                  <a:pt x="681160" y="1320855"/>
                </a:cubicBezTo>
                <a:cubicBezTo>
                  <a:pt x="640874" y="1130983"/>
                  <a:pt x="399166" y="1197025"/>
                  <a:pt x="273276" y="1106216"/>
                </a:cubicBezTo>
                <a:cubicBezTo>
                  <a:pt x="333703" y="998897"/>
                  <a:pt x="504913" y="1073196"/>
                  <a:pt x="555269" y="928727"/>
                </a:cubicBezTo>
                <a:cubicBezTo>
                  <a:pt x="313560" y="974131"/>
                  <a:pt x="338738" y="660428"/>
                  <a:pt x="97029" y="664555"/>
                </a:cubicBezTo>
                <a:cubicBezTo>
                  <a:pt x="-104395" y="478810"/>
                  <a:pt x="41638" y="388001"/>
                  <a:pt x="227955" y="317831"/>
                </a:cubicBezTo>
                <a:cubicBezTo>
                  <a:pt x="469664" y="231150"/>
                  <a:pt x="736551" y="251788"/>
                  <a:pt x="998402" y="235277"/>
                </a:cubicBezTo>
                <a:cubicBezTo>
                  <a:pt x="1345860" y="198128"/>
                  <a:pt x="1678209" y="111447"/>
                  <a:pt x="2030701" y="115575"/>
                </a:cubicBezTo>
                <a:cubicBezTo>
                  <a:pt x="2363052" y="28893"/>
                  <a:pt x="2730650" y="123829"/>
                  <a:pt x="3068036" y="12383"/>
                </a:cubicBezTo>
                <a:cubicBezTo>
                  <a:pt x="3410457" y="12383"/>
                  <a:pt x="3757914" y="12383"/>
                  <a:pt x="4105370" y="12383"/>
                </a:cubicBezTo>
                <a:cubicBezTo>
                  <a:pt x="4206084" y="16510"/>
                  <a:pt x="4301759" y="16510"/>
                  <a:pt x="4402472" y="20638"/>
                </a:cubicBezTo>
                <a:cubicBezTo>
                  <a:pt x="4402472" y="20638"/>
                  <a:pt x="4407507" y="20638"/>
                  <a:pt x="4407507" y="20638"/>
                </a:cubicBezTo>
                <a:cubicBezTo>
                  <a:pt x="4840570" y="33022"/>
                  <a:pt x="5268596" y="41276"/>
                  <a:pt x="5696622" y="57788"/>
                </a:cubicBezTo>
                <a:cubicBezTo>
                  <a:pt x="5857761" y="57788"/>
                  <a:pt x="6013864" y="61915"/>
                  <a:pt x="6175004" y="61915"/>
                </a:cubicBezTo>
                <a:cubicBezTo>
                  <a:pt x="6517425" y="82553"/>
                  <a:pt x="6864883" y="94936"/>
                  <a:pt x="7212339" y="66042"/>
                </a:cubicBezTo>
                <a:cubicBezTo>
                  <a:pt x="7559796" y="90809"/>
                  <a:pt x="7897182" y="74298"/>
                  <a:pt x="8244638" y="49532"/>
                </a:cubicBezTo>
                <a:cubicBezTo>
                  <a:pt x="8597130" y="78426"/>
                  <a:pt x="8944587" y="37149"/>
                  <a:pt x="9292044" y="0"/>
                </a:cubicBezTo>
                <a:lnTo>
                  <a:pt x="9379192" y="2762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CA1E083-FADD-674E-3EA9-15977A08FCE4}"/>
              </a:ext>
            </a:extLst>
          </p:cNvPr>
          <p:cNvSpPr txBox="1"/>
          <p:nvPr/>
        </p:nvSpPr>
        <p:spPr>
          <a:xfrm>
            <a:off x="-230628" y="5083669"/>
            <a:ext cx="7137971" cy="1152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800">
                <a:latin typeface="+mj-lt"/>
                <a:ea typeface="+mj-ea"/>
                <a:cs typeface="+mj-cs"/>
              </a:rPr>
              <a:t>Wat hadden we?</a:t>
            </a:r>
            <a:endParaRPr lang="en-US" sz="3800" dirty="0">
              <a:latin typeface="+mj-lt"/>
              <a:ea typeface="+mj-ea"/>
              <a:cs typeface="+mj-cs"/>
            </a:endParaRPr>
          </a:p>
        </p:txBody>
      </p:sp>
      <p:pic>
        <p:nvPicPr>
          <p:cNvPr id="10" name="Afbeelding 9">
            <a:extLst>
              <a:ext uri="{FF2B5EF4-FFF2-40B4-BE49-F238E27FC236}">
                <a16:creationId xmlns:a16="http://schemas.microsoft.com/office/drawing/2014/main" id="{DD2B5D12-8EDF-FADD-DF4E-84BA0FEC2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0806" y="2447105"/>
            <a:ext cx="1952041" cy="2768853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53EF6BC5-FF71-D4E4-16F9-23F3DAEAC2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8137" y="1128427"/>
            <a:ext cx="1952041" cy="2768853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C174A0B4-5CAC-1CDF-45E8-A3C99F5326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8508" y="3831532"/>
            <a:ext cx="1952041" cy="276885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2ECA676-7C93-C47C-D221-8668D65746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479" y="311931"/>
            <a:ext cx="2149030" cy="2800039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E011BE00-0362-F476-8FA3-269A7EC971D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74365" y="257615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0965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97C95-ECB1-0D54-86EC-088C93B731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B1AEEEAF-B39D-7BE1-7C7D-673BF3AE238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9482" y="220040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C9A1ED5-B6FF-64E9-6385-227A60A94C44}"/>
              </a:ext>
            </a:extLst>
          </p:cNvPr>
          <p:cNvSpPr txBox="1"/>
          <p:nvPr/>
        </p:nvSpPr>
        <p:spPr>
          <a:xfrm>
            <a:off x="168166" y="389972"/>
            <a:ext cx="5715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Processchema in stukjes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ECD7A5B-70D9-2D90-5BE6-0B1A52B77C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552" y="1443387"/>
            <a:ext cx="8492894" cy="3386107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63C89CA2-DE75-7B61-CD39-BF4C19693EEC}"/>
              </a:ext>
            </a:extLst>
          </p:cNvPr>
          <p:cNvSpPr txBox="1"/>
          <p:nvPr/>
        </p:nvSpPr>
        <p:spPr>
          <a:xfrm>
            <a:off x="494424" y="5037522"/>
            <a:ext cx="818621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>
                <a:solidFill>
                  <a:srgbClr val="FF0000"/>
                </a:solidFill>
              </a:rPr>
              <a:t>Let op: </a:t>
            </a:r>
          </a:p>
          <a:p>
            <a:r>
              <a:rPr lang="nl-NL" sz="1400" dirty="0">
                <a:solidFill>
                  <a:srgbClr val="FF0000"/>
                </a:solidFill>
              </a:rPr>
              <a:t>!!! Anna!!! Checken, checken en nog eens checken</a:t>
            </a:r>
          </a:p>
          <a:p>
            <a:r>
              <a:rPr lang="nl-NL" sz="1400" dirty="0">
                <a:solidFill>
                  <a:srgbClr val="FF0000"/>
                </a:solidFill>
              </a:rPr>
              <a:t>!!! Geen uitvoeringshandeling zonder schriftelijke aanmelding: dus niet proefplaatsen, niet observeren, </a:t>
            </a:r>
            <a:r>
              <a:rPr lang="nl-NL" sz="1400" dirty="0" err="1">
                <a:solidFill>
                  <a:srgbClr val="FF0000"/>
                </a:solidFill>
              </a:rPr>
              <a:t>etc</a:t>
            </a:r>
            <a:endParaRPr lang="nl-NL" sz="1400" dirty="0">
              <a:solidFill>
                <a:srgbClr val="FF0000"/>
              </a:solidFill>
            </a:endParaRPr>
          </a:p>
          <a:p>
            <a:r>
              <a:rPr lang="nl-NL" sz="1400" dirty="0">
                <a:solidFill>
                  <a:srgbClr val="FF0000"/>
                </a:solidFill>
              </a:rPr>
              <a:t>!!! Aanmelding is niet het zelfde als plaatsen. Aanmelden is het verzoek van ouders om te plaatsen </a:t>
            </a:r>
          </a:p>
          <a:p>
            <a:r>
              <a:rPr lang="nl-NL" sz="1400" dirty="0">
                <a:solidFill>
                  <a:srgbClr val="FF0000"/>
                </a:solidFill>
              </a:rPr>
              <a:t>!!! Onderzoek gedurende beslissingstermijn</a:t>
            </a:r>
          </a:p>
          <a:p>
            <a:r>
              <a:rPr lang="nl-NL" sz="1400" dirty="0">
                <a:solidFill>
                  <a:srgbClr val="FF0000"/>
                </a:solidFill>
              </a:rPr>
              <a:t>!!! Beslissingstermijn: 6 weken (met eenmalige verlenging van 4 weken)</a:t>
            </a:r>
          </a:p>
          <a:p>
            <a:r>
              <a:rPr lang="nl-NL" sz="1400" dirty="0">
                <a:solidFill>
                  <a:srgbClr val="FF0000"/>
                </a:solidFill>
              </a:rPr>
              <a:t>!!! Schriftelijk besluiten op aanmelding</a:t>
            </a:r>
          </a:p>
        </p:txBody>
      </p:sp>
    </p:spTree>
    <p:extLst>
      <p:ext uri="{BB962C8B-B14F-4D97-AF65-F5344CB8AC3E}">
        <p14:creationId xmlns:p14="http://schemas.microsoft.com/office/powerpoint/2010/main" val="40859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BADA7E-6DE7-4141-A2C1-8DC1F0B22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F9D366E2-9FCC-EF35-4013-86073438D5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49482" y="220040"/>
            <a:ext cx="1631156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9105892-1BD0-BCEF-B52D-526729FA0BEC}"/>
              </a:ext>
            </a:extLst>
          </p:cNvPr>
          <p:cNvSpPr txBox="1"/>
          <p:nvPr/>
        </p:nvSpPr>
        <p:spPr>
          <a:xfrm>
            <a:off x="168166" y="389972"/>
            <a:ext cx="5715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dirty="0"/>
              <a:t>Processchema in stukjes</a:t>
            </a:r>
            <a:endParaRPr lang="nl-NL" sz="4000" dirty="0">
              <a:solidFill>
                <a:schemeClr val="bg1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F02C68EF-3937-6C7B-AE1A-4AE6A3F5E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435816"/>
            <a:ext cx="7772400" cy="489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5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16e920a-7dcd-496a-897a-5b93e6e0b6bf" xsi:nil="true"/>
    <lcf76f155ced4ddcb4097134ff3c332f xmlns="64c5e432-3fa0-4361-818d-8f5768eb602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0F1B12DE165459AA88E8D363236A8" ma:contentTypeVersion="12" ma:contentTypeDescription="Een nieuw document maken." ma:contentTypeScope="" ma:versionID="cd47bec91cf7eddd562b5bdcf249995a">
  <xsd:schema xmlns:xsd="http://www.w3.org/2001/XMLSchema" xmlns:xs="http://www.w3.org/2001/XMLSchema" xmlns:p="http://schemas.microsoft.com/office/2006/metadata/properties" xmlns:ns2="64c5e432-3fa0-4361-818d-8f5768eb6020" xmlns:ns3="d16e920a-7dcd-496a-897a-5b93e6e0b6bf" targetNamespace="http://schemas.microsoft.com/office/2006/metadata/properties" ma:root="true" ma:fieldsID="2a01a70d4db830acd008077f1447907b" ns2:_="" ns3:_="">
    <xsd:import namespace="64c5e432-3fa0-4361-818d-8f5768eb6020"/>
    <xsd:import namespace="d16e920a-7dcd-496a-897a-5b93e6e0b6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5e432-3fa0-4361-818d-8f5768eb602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Afbeeldingtags" ma:readOnly="false" ma:fieldId="{5cf76f15-5ced-4ddc-b409-7134ff3c332f}" ma:taxonomyMulti="true" ma:sspId="d3ed5b14-13ba-4605-a14a-bda536670c4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6e920a-7dcd-496a-897a-5b93e6e0b6b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6557c089-a055-4b7a-afd8-16a0f86d36b0}" ma:internalName="TaxCatchAll" ma:showField="CatchAllData" ma:web="d16e920a-7dcd-496a-897a-5b93e6e0b6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71557AA-E626-46B2-BCDC-F71B40006E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23A664-986D-4C09-B4C6-1A56B90596A7}">
  <ds:schemaRefs>
    <ds:schemaRef ds:uri="64c5e432-3fa0-4361-818d-8f5768eb6020"/>
    <ds:schemaRef ds:uri="d16e920a-7dcd-496a-897a-5b93e6e0b6b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5A95FEF-5DB0-4DA7-9D68-22A843BA00E1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230</TotalTime>
  <Words>634</Words>
  <Application>Microsoft Macintosh PowerPoint</Application>
  <PresentationFormat>Diavoorstelling (4:3)</PresentationFormat>
  <Paragraphs>91</Paragraphs>
  <Slides>20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6" baseType="lpstr">
      <vt:lpstr>Aptos</vt:lpstr>
      <vt:lpstr>Arial</vt:lpstr>
      <vt:lpstr>Calibri</vt:lpstr>
      <vt:lpstr>Calibri Light</vt:lpstr>
      <vt:lpstr>Times New Roman</vt:lpstr>
      <vt:lpstr>Kantoorthema</vt:lpstr>
      <vt:lpstr>Van  passend onderwijs  naar  zo inclusief mogelijk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Hoe ziet dit proces uit? </vt:lpstr>
      <vt:lpstr>PowerPoint-presentatie</vt:lpstr>
      <vt:lpstr>PowerPoint-presentatie</vt:lpstr>
      <vt:lpstr>PowerPoint-presentatie</vt:lpstr>
    </vt:vector>
  </TitlesOfParts>
  <Company>sas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Swen</dc:creator>
  <cp:lastModifiedBy>Doreen Kersemakers</cp:lastModifiedBy>
  <cp:revision>166</cp:revision>
  <dcterms:created xsi:type="dcterms:W3CDTF">2004-06-21T20:16:17Z</dcterms:created>
  <dcterms:modified xsi:type="dcterms:W3CDTF">2025-05-19T18:11:13Z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0x0101004470F1B12DE165459AA88E8D363236A8</vt:lpwstr>
  </property>
  <property fmtid="{D5CDD505-2E9C-101B-9397-08002B2CF9AE}" pid="3" name="MediaServiceImageTags">
    <vt:lpwstr/>
  </property>
</Properties>
</file>